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6"/>
  </p:notesMasterIdLst>
  <p:sldIdLst>
    <p:sldId id="275" r:id="rId2"/>
    <p:sldId id="316" r:id="rId3"/>
    <p:sldId id="342" r:id="rId4"/>
    <p:sldId id="301" r:id="rId5"/>
    <p:sldId id="302" r:id="rId6"/>
    <p:sldId id="303" r:id="rId7"/>
    <p:sldId id="341" r:id="rId8"/>
    <p:sldId id="295" r:id="rId9"/>
    <p:sldId id="305" r:id="rId10"/>
    <p:sldId id="343" r:id="rId11"/>
    <p:sldId id="296" r:id="rId12"/>
    <p:sldId id="297" r:id="rId13"/>
    <p:sldId id="298" r:id="rId14"/>
    <p:sldId id="299" r:id="rId15"/>
    <p:sldId id="300" r:id="rId16"/>
    <p:sldId id="344" r:id="rId17"/>
    <p:sldId id="276" r:id="rId18"/>
    <p:sldId id="323" r:id="rId19"/>
    <p:sldId id="319" r:id="rId20"/>
    <p:sldId id="321" r:id="rId21"/>
    <p:sldId id="281" r:id="rId22"/>
    <p:sldId id="339" r:id="rId23"/>
    <p:sldId id="308" r:id="rId24"/>
    <p:sldId id="325" r:id="rId25"/>
    <p:sldId id="345" r:id="rId26"/>
    <p:sldId id="261" r:id="rId27"/>
    <p:sldId id="304" r:id="rId28"/>
    <p:sldId id="309" r:id="rId29"/>
    <p:sldId id="334" r:id="rId30"/>
    <p:sldId id="337" r:id="rId31"/>
    <p:sldId id="335" r:id="rId32"/>
    <p:sldId id="340" r:id="rId33"/>
    <p:sldId id="271" r:id="rId34"/>
    <p:sldId id="265" r:id="rId3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22" autoAdjust="0"/>
    <p:restoredTop sz="94660"/>
  </p:normalViewPr>
  <p:slideViewPr>
    <p:cSldViewPr showGuides="1">
      <p:cViewPr varScale="1">
        <p:scale>
          <a:sx n="76" d="100"/>
          <a:sy n="76" d="100"/>
        </p:scale>
        <p:origin x="1066" y="5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4" Type="http://schemas.openxmlformats.org/officeDocument/2006/relationships/image" Target="../media/image32.sv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4" Type="http://schemas.openxmlformats.org/officeDocument/2006/relationships/image" Target="../media/image3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BE0FCF-AAA4-4021-9E73-994C4A3165D8}" type="doc">
      <dgm:prSet loTypeId="urn:microsoft.com/office/officeart/2005/8/layout/vProcess5" loCatId="process" qsTypeId="urn:microsoft.com/office/officeart/2005/8/quickstyle/simple2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585EA337-08F5-48EB-A434-4F0F29EFDE2A}">
      <dgm:prSet/>
      <dgm:spPr/>
      <dgm:t>
        <a:bodyPr/>
        <a:lstStyle/>
        <a:p>
          <a:r>
            <a:rPr lang="pl-PL"/>
            <a:t>co to jest konflikt?</a:t>
          </a:r>
          <a:endParaRPr lang="en-US"/>
        </a:p>
      </dgm:t>
    </dgm:pt>
    <dgm:pt modelId="{E796FEDA-A57C-489C-8CBC-963F01A09F6F}" type="parTrans" cxnId="{3215BE97-7B26-4C0A-BAA1-11C3A2D56C9A}">
      <dgm:prSet/>
      <dgm:spPr/>
      <dgm:t>
        <a:bodyPr/>
        <a:lstStyle/>
        <a:p>
          <a:endParaRPr lang="en-US"/>
        </a:p>
      </dgm:t>
    </dgm:pt>
    <dgm:pt modelId="{9A80D0C6-7F19-47B2-B17B-44EF802E0FC1}" type="sibTrans" cxnId="{3215BE97-7B26-4C0A-BAA1-11C3A2D56C9A}">
      <dgm:prSet/>
      <dgm:spPr/>
      <dgm:t>
        <a:bodyPr/>
        <a:lstStyle/>
        <a:p>
          <a:endParaRPr lang="en-US"/>
        </a:p>
      </dgm:t>
    </dgm:pt>
    <dgm:pt modelId="{C7B7C021-96C2-431B-BF21-DC334965942A}">
      <dgm:prSet/>
      <dgm:spPr/>
      <dgm:t>
        <a:bodyPr/>
        <a:lstStyle/>
        <a:p>
          <a:r>
            <a:rPr lang="pl-PL"/>
            <a:t>cechy konfliktu</a:t>
          </a:r>
          <a:endParaRPr lang="en-US"/>
        </a:p>
      </dgm:t>
    </dgm:pt>
    <dgm:pt modelId="{491FCF83-69FB-4CA7-B5BC-E6594014320F}" type="parTrans" cxnId="{57D0FD2E-277A-4C5F-961A-1B809376A901}">
      <dgm:prSet/>
      <dgm:spPr/>
      <dgm:t>
        <a:bodyPr/>
        <a:lstStyle/>
        <a:p>
          <a:endParaRPr lang="en-US"/>
        </a:p>
      </dgm:t>
    </dgm:pt>
    <dgm:pt modelId="{CFA8F16C-97DE-4B9D-A27A-5FE3C4533278}" type="sibTrans" cxnId="{57D0FD2E-277A-4C5F-961A-1B809376A901}">
      <dgm:prSet/>
      <dgm:spPr/>
      <dgm:t>
        <a:bodyPr/>
        <a:lstStyle/>
        <a:p>
          <a:endParaRPr lang="en-US"/>
        </a:p>
      </dgm:t>
    </dgm:pt>
    <dgm:pt modelId="{8D2BCA6B-5DB6-401C-BD0B-AEE72BCB98E4}">
      <dgm:prSet/>
      <dgm:spPr/>
      <dgm:t>
        <a:bodyPr/>
        <a:lstStyle/>
        <a:p>
          <a:r>
            <a:rPr lang="pl-PL"/>
            <a:t>konfliktu jako podstawa mobbingu</a:t>
          </a:r>
          <a:endParaRPr lang="en-US"/>
        </a:p>
      </dgm:t>
    </dgm:pt>
    <dgm:pt modelId="{8925F52F-522B-40BB-8C78-1E0F8556B3B6}" type="parTrans" cxnId="{2F15D565-A381-4C30-9E4F-92400790D926}">
      <dgm:prSet/>
      <dgm:spPr/>
      <dgm:t>
        <a:bodyPr/>
        <a:lstStyle/>
        <a:p>
          <a:endParaRPr lang="en-US"/>
        </a:p>
      </dgm:t>
    </dgm:pt>
    <dgm:pt modelId="{CF7F21D9-5280-42B1-A5EC-9197048787E6}" type="sibTrans" cxnId="{2F15D565-A381-4C30-9E4F-92400790D926}">
      <dgm:prSet/>
      <dgm:spPr/>
      <dgm:t>
        <a:bodyPr/>
        <a:lstStyle/>
        <a:p>
          <a:endParaRPr lang="en-US"/>
        </a:p>
      </dgm:t>
    </dgm:pt>
    <dgm:pt modelId="{C079F89C-298F-434A-AFC0-651E65A757A6}" type="pres">
      <dgm:prSet presAssocID="{94BE0FCF-AAA4-4021-9E73-994C4A3165D8}" presName="outerComposite" presStyleCnt="0">
        <dgm:presLayoutVars>
          <dgm:chMax val="5"/>
          <dgm:dir/>
          <dgm:resizeHandles val="exact"/>
        </dgm:presLayoutVars>
      </dgm:prSet>
      <dgm:spPr/>
    </dgm:pt>
    <dgm:pt modelId="{38CAAB8B-CC74-4CFD-8521-087A37BE2182}" type="pres">
      <dgm:prSet presAssocID="{94BE0FCF-AAA4-4021-9E73-994C4A3165D8}" presName="dummyMaxCanvas" presStyleCnt="0">
        <dgm:presLayoutVars/>
      </dgm:prSet>
      <dgm:spPr/>
    </dgm:pt>
    <dgm:pt modelId="{69D5459A-6EF9-4751-BFCD-9038ECC0D6EF}" type="pres">
      <dgm:prSet presAssocID="{94BE0FCF-AAA4-4021-9E73-994C4A3165D8}" presName="ThreeNodes_1" presStyleLbl="node1" presStyleIdx="0" presStyleCnt="3">
        <dgm:presLayoutVars>
          <dgm:bulletEnabled val="1"/>
        </dgm:presLayoutVars>
      </dgm:prSet>
      <dgm:spPr/>
    </dgm:pt>
    <dgm:pt modelId="{8AEDE6C6-7B1F-4BF2-8405-9CDAC721D66B}" type="pres">
      <dgm:prSet presAssocID="{94BE0FCF-AAA4-4021-9E73-994C4A3165D8}" presName="ThreeNodes_2" presStyleLbl="node1" presStyleIdx="1" presStyleCnt="3">
        <dgm:presLayoutVars>
          <dgm:bulletEnabled val="1"/>
        </dgm:presLayoutVars>
      </dgm:prSet>
      <dgm:spPr/>
    </dgm:pt>
    <dgm:pt modelId="{37E0A651-04E7-4B3A-9CB7-7DA36A4095D8}" type="pres">
      <dgm:prSet presAssocID="{94BE0FCF-AAA4-4021-9E73-994C4A3165D8}" presName="ThreeNodes_3" presStyleLbl="node1" presStyleIdx="2" presStyleCnt="3">
        <dgm:presLayoutVars>
          <dgm:bulletEnabled val="1"/>
        </dgm:presLayoutVars>
      </dgm:prSet>
      <dgm:spPr/>
    </dgm:pt>
    <dgm:pt modelId="{C467DF18-C200-4551-90F8-49A591895504}" type="pres">
      <dgm:prSet presAssocID="{94BE0FCF-AAA4-4021-9E73-994C4A3165D8}" presName="ThreeConn_1-2" presStyleLbl="fgAccFollowNode1" presStyleIdx="0" presStyleCnt="2">
        <dgm:presLayoutVars>
          <dgm:bulletEnabled val="1"/>
        </dgm:presLayoutVars>
      </dgm:prSet>
      <dgm:spPr/>
    </dgm:pt>
    <dgm:pt modelId="{AD546442-35CB-4651-84C5-9E1782CBBEB8}" type="pres">
      <dgm:prSet presAssocID="{94BE0FCF-AAA4-4021-9E73-994C4A3165D8}" presName="ThreeConn_2-3" presStyleLbl="fgAccFollowNode1" presStyleIdx="1" presStyleCnt="2">
        <dgm:presLayoutVars>
          <dgm:bulletEnabled val="1"/>
        </dgm:presLayoutVars>
      </dgm:prSet>
      <dgm:spPr/>
    </dgm:pt>
    <dgm:pt modelId="{4E56FA13-5480-4D60-9FA4-4184704D2ED0}" type="pres">
      <dgm:prSet presAssocID="{94BE0FCF-AAA4-4021-9E73-994C4A3165D8}" presName="ThreeNodes_1_text" presStyleLbl="node1" presStyleIdx="2" presStyleCnt="3">
        <dgm:presLayoutVars>
          <dgm:bulletEnabled val="1"/>
        </dgm:presLayoutVars>
      </dgm:prSet>
      <dgm:spPr/>
    </dgm:pt>
    <dgm:pt modelId="{CB4BA1AE-4926-4872-B38F-F89A69CAFA74}" type="pres">
      <dgm:prSet presAssocID="{94BE0FCF-AAA4-4021-9E73-994C4A3165D8}" presName="ThreeNodes_2_text" presStyleLbl="node1" presStyleIdx="2" presStyleCnt="3">
        <dgm:presLayoutVars>
          <dgm:bulletEnabled val="1"/>
        </dgm:presLayoutVars>
      </dgm:prSet>
      <dgm:spPr/>
    </dgm:pt>
    <dgm:pt modelId="{103DA31F-7748-433F-8B39-D0A3027AA96C}" type="pres">
      <dgm:prSet presAssocID="{94BE0FCF-AAA4-4021-9E73-994C4A3165D8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6101EA16-B19B-4215-80A6-C0D2D80EB62B}" type="presOf" srcId="{585EA337-08F5-48EB-A434-4F0F29EFDE2A}" destId="{69D5459A-6EF9-4751-BFCD-9038ECC0D6EF}" srcOrd="0" destOrd="0" presId="urn:microsoft.com/office/officeart/2005/8/layout/vProcess5"/>
    <dgm:cxn modelId="{58E88B22-2A22-4F6F-8FC2-FD954F0AE304}" type="presOf" srcId="{CFA8F16C-97DE-4B9D-A27A-5FE3C4533278}" destId="{AD546442-35CB-4651-84C5-9E1782CBBEB8}" srcOrd="0" destOrd="0" presId="urn:microsoft.com/office/officeart/2005/8/layout/vProcess5"/>
    <dgm:cxn modelId="{57D0FD2E-277A-4C5F-961A-1B809376A901}" srcId="{94BE0FCF-AAA4-4021-9E73-994C4A3165D8}" destId="{C7B7C021-96C2-431B-BF21-DC334965942A}" srcOrd="1" destOrd="0" parTransId="{491FCF83-69FB-4CA7-B5BC-E6594014320F}" sibTransId="{CFA8F16C-97DE-4B9D-A27A-5FE3C4533278}"/>
    <dgm:cxn modelId="{29965039-D40B-4C29-A666-043BD2731ED6}" type="presOf" srcId="{C7B7C021-96C2-431B-BF21-DC334965942A}" destId="{8AEDE6C6-7B1F-4BF2-8405-9CDAC721D66B}" srcOrd="0" destOrd="0" presId="urn:microsoft.com/office/officeart/2005/8/layout/vProcess5"/>
    <dgm:cxn modelId="{2F15D565-A381-4C30-9E4F-92400790D926}" srcId="{94BE0FCF-AAA4-4021-9E73-994C4A3165D8}" destId="{8D2BCA6B-5DB6-401C-BD0B-AEE72BCB98E4}" srcOrd="2" destOrd="0" parTransId="{8925F52F-522B-40BB-8C78-1E0F8556B3B6}" sibTransId="{CF7F21D9-5280-42B1-A5EC-9197048787E6}"/>
    <dgm:cxn modelId="{52A0674B-C501-4169-AB73-AE12FF5954F9}" type="presOf" srcId="{585EA337-08F5-48EB-A434-4F0F29EFDE2A}" destId="{4E56FA13-5480-4D60-9FA4-4184704D2ED0}" srcOrd="1" destOrd="0" presId="urn:microsoft.com/office/officeart/2005/8/layout/vProcess5"/>
    <dgm:cxn modelId="{A454468A-01C1-4E2E-A104-407A591EEC49}" type="presOf" srcId="{C7B7C021-96C2-431B-BF21-DC334965942A}" destId="{CB4BA1AE-4926-4872-B38F-F89A69CAFA74}" srcOrd="1" destOrd="0" presId="urn:microsoft.com/office/officeart/2005/8/layout/vProcess5"/>
    <dgm:cxn modelId="{3215BE97-7B26-4C0A-BAA1-11C3A2D56C9A}" srcId="{94BE0FCF-AAA4-4021-9E73-994C4A3165D8}" destId="{585EA337-08F5-48EB-A434-4F0F29EFDE2A}" srcOrd="0" destOrd="0" parTransId="{E796FEDA-A57C-489C-8CBC-963F01A09F6F}" sibTransId="{9A80D0C6-7F19-47B2-B17B-44EF802E0FC1}"/>
    <dgm:cxn modelId="{B9CA23A9-AC76-40C3-9DC3-BD8B70D14333}" type="presOf" srcId="{94BE0FCF-AAA4-4021-9E73-994C4A3165D8}" destId="{C079F89C-298F-434A-AFC0-651E65A757A6}" srcOrd="0" destOrd="0" presId="urn:microsoft.com/office/officeart/2005/8/layout/vProcess5"/>
    <dgm:cxn modelId="{8805F0CF-7F52-41A2-8A0E-D659FB5AB3A2}" type="presOf" srcId="{8D2BCA6B-5DB6-401C-BD0B-AEE72BCB98E4}" destId="{37E0A651-04E7-4B3A-9CB7-7DA36A4095D8}" srcOrd="0" destOrd="0" presId="urn:microsoft.com/office/officeart/2005/8/layout/vProcess5"/>
    <dgm:cxn modelId="{E6F225DB-5045-4B94-83B7-19553D2895F0}" type="presOf" srcId="{9A80D0C6-7F19-47B2-B17B-44EF802E0FC1}" destId="{C467DF18-C200-4551-90F8-49A591895504}" srcOrd="0" destOrd="0" presId="urn:microsoft.com/office/officeart/2005/8/layout/vProcess5"/>
    <dgm:cxn modelId="{C731ECF0-FDEB-4912-923C-FEE5E26BCC26}" type="presOf" srcId="{8D2BCA6B-5DB6-401C-BD0B-AEE72BCB98E4}" destId="{103DA31F-7748-433F-8B39-D0A3027AA96C}" srcOrd="1" destOrd="0" presId="urn:microsoft.com/office/officeart/2005/8/layout/vProcess5"/>
    <dgm:cxn modelId="{5BC9B14A-ED3C-4265-809E-AA6380688BB6}" type="presParOf" srcId="{C079F89C-298F-434A-AFC0-651E65A757A6}" destId="{38CAAB8B-CC74-4CFD-8521-087A37BE2182}" srcOrd="0" destOrd="0" presId="urn:microsoft.com/office/officeart/2005/8/layout/vProcess5"/>
    <dgm:cxn modelId="{938A51FD-E5C2-4F4B-9CE2-6C9E50AAA3B0}" type="presParOf" srcId="{C079F89C-298F-434A-AFC0-651E65A757A6}" destId="{69D5459A-6EF9-4751-BFCD-9038ECC0D6EF}" srcOrd="1" destOrd="0" presId="urn:microsoft.com/office/officeart/2005/8/layout/vProcess5"/>
    <dgm:cxn modelId="{9321CF4B-983C-4022-A181-30AD3DE2A6F2}" type="presParOf" srcId="{C079F89C-298F-434A-AFC0-651E65A757A6}" destId="{8AEDE6C6-7B1F-4BF2-8405-9CDAC721D66B}" srcOrd="2" destOrd="0" presId="urn:microsoft.com/office/officeart/2005/8/layout/vProcess5"/>
    <dgm:cxn modelId="{81C8B2D6-1011-4E4C-B2A6-7B36FCB92F97}" type="presParOf" srcId="{C079F89C-298F-434A-AFC0-651E65A757A6}" destId="{37E0A651-04E7-4B3A-9CB7-7DA36A4095D8}" srcOrd="3" destOrd="0" presId="urn:microsoft.com/office/officeart/2005/8/layout/vProcess5"/>
    <dgm:cxn modelId="{10D7BC22-F5DD-4027-9499-716FBD646F50}" type="presParOf" srcId="{C079F89C-298F-434A-AFC0-651E65A757A6}" destId="{C467DF18-C200-4551-90F8-49A591895504}" srcOrd="4" destOrd="0" presId="urn:microsoft.com/office/officeart/2005/8/layout/vProcess5"/>
    <dgm:cxn modelId="{6062BC6C-5D8B-4F3F-B149-64FF3B904AEE}" type="presParOf" srcId="{C079F89C-298F-434A-AFC0-651E65A757A6}" destId="{AD546442-35CB-4651-84C5-9E1782CBBEB8}" srcOrd="5" destOrd="0" presId="urn:microsoft.com/office/officeart/2005/8/layout/vProcess5"/>
    <dgm:cxn modelId="{3869D9D5-1FA4-4D99-B6CC-757583985528}" type="presParOf" srcId="{C079F89C-298F-434A-AFC0-651E65A757A6}" destId="{4E56FA13-5480-4D60-9FA4-4184704D2ED0}" srcOrd="6" destOrd="0" presId="urn:microsoft.com/office/officeart/2005/8/layout/vProcess5"/>
    <dgm:cxn modelId="{1047309D-E745-42E5-A457-0D3B1B06299B}" type="presParOf" srcId="{C079F89C-298F-434A-AFC0-651E65A757A6}" destId="{CB4BA1AE-4926-4872-B38F-F89A69CAFA74}" srcOrd="7" destOrd="0" presId="urn:microsoft.com/office/officeart/2005/8/layout/vProcess5"/>
    <dgm:cxn modelId="{40E14037-37CA-4C68-B69F-1C8DFB18B8CC}" type="presParOf" srcId="{C079F89C-298F-434A-AFC0-651E65A757A6}" destId="{103DA31F-7748-433F-8B39-D0A3027AA96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8534790-F442-42A4-9723-D6699E3D9932}" type="doc">
      <dgm:prSet loTypeId="urn:microsoft.com/office/officeart/2005/8/layout/cycle3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75CCF18D-67B6-414A-9F83-01B80D8AE56E}">
      <dgm:prSet phldrT="[Tekst]" custT="1"/>
      <dgm:spPr/>
      <dgm:t>
        <a:bodyPr/>
        <a:lstStyle/>
        <a:p>
          <a:r>
            <a:rPr lang="pl-PL" sz="2000" b="1" dirty="0"/>
            <a:t>Etykietowanie i używanie profesjonalnego żargonu</a:t>
          </a:r>
          <a:endParaRPr lang="pl-PL" sz="2000" dirty="0"/>
        </a:p>
      </dgm:t>
    </dgm:pt>
    <dgm:pt modelId="{9236A749-C86E-4579-9402-6B11AC729A11}" type="parTrans" cxnId="{9E119D7D-264A-454A-91AE-C07DD4BDEE23}">
      <dgm:prSet/>
      <dgm:spPr/>
      <dgm:t>
        <a:bodyPr/>
        <a:lstStyle/>
        <a:p>
          <a:endParaRPr lang="pl-PL"/>
        </a:p>
      </dgm:t>
    </dgm:pt>
    <dgm:pt modelId="{3FF3A7F4-EFE8-47AB-B446-491B6E9C056C}" type="sibTrans" cxnId="{9E119D7D-264A-454A-91AE-C07DD4BDEE23}">
      <dgm:prSet/>
      <dgm:spPr/>
      <dgm:t>
        <a:bodyPr/>
        <a:lstStyle/>
        <a:p>
          <a:endParaRPr lang="pl-PL"/>
        </a:p>
      </dgm:t>
    </dgm:pt>
    <dgm:pt modelId="{D08EC918-9F33-4750-878D-69E82CDCB971}">
      <dgm:prSet custT="1"/>
      <dgm:spPr/>
      <dgm:t>
        <a:bodyPr/>
        <a:lstStyle/>
        <a:p>
          <a:r>
            <a:rPr lang="pl-PL" sz="2000" b="1"/>
            <a:t>Intelektualizacja </a:t>
          </a:r>
          <a:endParaRPr lang="pl-PL" sz="2000" b="1" dirty="0"/>
        </a:p>
      </dgm:t>
    </dgm:pt>
    <dgm:pt modelId="{8B8C31D2-298C-4327-A427-7A74E6EAA798}" type="parTrans" cxnId="{59C265EC-B817-4EA3-B802-291D843B140B}">
      <dgm:prSet/>
      <dgm:spPr/>
      <dgm:t>
        <a:bodyPr/>
        <a:lstStyle/>
        <a:p>
          <a:endParaRPr lang="pl-PL"/>
        </a:p>
      </dgm:t>
    </dgm:pt>
    <dgm:pt modelId="{A615108C-DEE8-4824-91FF-7F42C0D23087}" type="sibTrans" cxnId="{59C265EC-B817-4EA3-B802-291D843B140B}">
      <dgm:prSet/>
      <dgm:spPr/>
      <dgm:t>
        <a:bodyPr/>
        <a:lstStyle/>
        <a:p>
          <a:endParaRPr lang="pl-PL"/>
        </a:p>
      </dgm:t>
    </dgm:pt>
    <dgm:pt modelId="{F852518D-DED1-4C66-815E-E031679FE98D}">
      <dgm:prSet custT="1"/>
      <dgm:spPr/>
      <dgm:t>
        <a:bodyPr/>
        <a:lstStyle/>
        <a:p>
          <a:r>
            <a:rPr lang="pl-PL" sz="2000" b="1" dirty="0"/>
            <a:t>Izolowanie sytuacji</a:t>
          </a:r>
          <a:endParaRPr lang="pl-PL" sz="2000" dirty="0"/>
        </a:p>
      </dgm:t>
    </dgm:pt>
    <dgm:pt modelId="{969562B3-AB0F-4B88-B7E0-14AE01EEA5B3}" type="parTrans" cxnId="{EE6EC907-23D2-4A07-AFEA-4F79AB20B542}">
      <dgm:prSet/>
      <dgm:spPr/>
      <dgm:t>
        <a:bodyPr/>
        <a:lstStyle/>
        <a:p>
          <a:endParaRPr lang="pl-PL"/>
        </a:p>
      </dgm:t>
    </dgm:pt>
    <dgm:pt modelId="{C3086185-C744-4412-8A2C-C3C976E9F35F}" type="sibTrans" cxnId="{EE6EC907-23D2-4A07-AFEA-4F79AB20B542}">
      <dgm:prSet/>
      <dgm:spPr/>
      <dgm:t>
        <a:bodyPr/>
        <a:lstStyle/>
        <a:p>
          <a:endParaRPr lang="pl-PL"/>
        </a:p>
      </dgm:t>
    </dgm:pt>
    <dgm:pt modelId="{D14F19AF-D40B-4BBE-9F04-46AA6E14CF11}">
      <dgm:prSet custT="1"/>
      <dgm:spPr/>
      <dgm:t>
        <a:bodyPr/>
        <a:lstStyle/>
        <a:p>
          <a:r>
            <a:rPr lang="pl-PL" sz="2000" b="1" dirty="0"/>
            <a:t>Poczucie humoru</a:t>
          </a:r>
        </a:p>
      </dgm:t>
    </dgm:pt>
    <dgm:pt modelId="{C8AEFBB8-38F9-4163-981E-C5E8168B4652}" type="parTrans" cxnId="{0BBA94DB-C612-4361-8CC8-C16D5DE8BCA3}">
      <dgm:prSet/>
      <dgm:spPr/>
      <dgm:t>
        <a:bodyPr/>
        <a:lstStyle/>
        <a:p>
          <a:endParaRPr lang="pl-PL"/>
        </a:p>
      </dgm:t>
    </dgm:pt>
    <dgm:pt modelId="{0B7DF1D1-4472-4021-BB8D-06B77C930BC3}" type="sibTrans" cxnId="{0BBA94DB-C612-4361-8CC8-C16D5DE8BCA3}">
      <dgm:prSet/>
      <dgm:spPr/>
      <dgm:t>
        <a:bodyPr/>
        <a:lstStyle/>
        <a:p>
          <a:endParaRPr lang="pl-PL"/>
        </a:p>
      </dgm:t>
    </dgm:pt>
    <dgm:pt modelId="{E6AE6670-C4BC-483F-B366-A550A772D694}">
      <dgm:prSet custT="1"/>
      <dgm:spPr/>
      <dgm:t>
        <a:bodyPr/>
        <a:lstStyle/>
        <a:p>
          <a:r>
            <a:rPr lang="pl-PL" sz="2000" b="1" dirty="0"/>
            <a:t>Wycofanie się </a:t>
          </a:r>
          <a:r>
            <a:rPr lang="pl-PL" sz="2000" dirty="0"/>
            <a:t>(fizyczne i psychiczne)</a:t>
          </a:r>
        </a:p>
      </dgm:t>
    </dgm:pt>
    <dgm:pt modelId="{0E78BCBF-8366-495D-96B6-10CAC57D0E71}" type="parTrans" cxnId="{A457792B-BCAF-4704-8014-BF16BE0EB29C}">
      <dgm:prSet/>
      <dgm:spPr/>
      <dgm:t>
        <a:bodyPr/>
        <a:lstStyle/>
        <a:p>
          <a:endParaRPr lang="pl-PL"/>
        </a:p>
      </dgm:t>
    </dgm:pt>
    <dgm:pt modelId="{EFDB7841-0386-40AC-9585-266B3B9B11CE}" type="sibTrans" cxnId="{A457792B-BCAF-4704-8014-BF16BE0EB29C}">
      <dgm:prSet/>
      <dgm:spPr/>
      <dgm:t>
        <a:bodyPr/>
        <a:lstStyle/>
        <a:p>
          <a:endParaRPr lang="pl-PL"/>
        </a:p>
      </dgm:t>
    </dgm:pt>
    <dgm:pt modelId="{314C711D-F8B2-4FB5-A1C9-3231F8933BEF}" type="pres">
      <dgm:prSet presAssocID="{C8534790-F442-42A4-9723-D6699E3D9932}" presName="Name0" presStyleCnt="0">
        <dgm:presLayoutVars>
          <dgm:dir/>
          <dgm:resizeHandles val="exact"/>
        </dgm:presLayoutVars>
      </dgm:prSet>
      <dgm:spPr/>
    </dgm:pt>
    <dgm:pt modelId="{992316DF-7308-462F-B867-D9D5F2A31178}" type="pres">
      <dgm:prSet presAssocID="{C8534790-F442-42A4-9723-D6699E3D9932}" presName="cycle" presStyleCnt="0"/>
      <dgm:spPr/>
    </dgm:pt>
    <dgm:pt modelId="{AE92166F-2876-4186-86D1-1F52503CE822}" type="pres">
      <dgm:prSet presAssocID="{75CCF18D-67B6-414A-9F83-01B80D8AE56E}" presName="nodeFirstNode" presStyleLbl="node1" presStyleIdx="0" presStyleCnt="5">
        <dgm:presLayoutVars>
          <dgm:bulletEnabled val="1"/>
        </dgm:presLayoutVars>
      </dgm:prSet>
      <dgm:spPr/>
    </dgm:pt>
    <dgm:pt modelId="{5E5798A2-E6DE-471D-B612-104D770CA3AD}" type="pres">
      <dgm:prSet presAssocID="{3FF3A7F4-EFE8-47AB-B446-491B6E9C056C}" presName="sibTransFirstNode" presStyleLbl="bgShp" presStyleIdx="0" presStyleCnt="1"/>
      <dgm:spPr/>
    </dgm:pt>
    <dgm:pt modelId="{60E22458-7193-4BB6-92B4-7E30B859FC16}" type="pres">
      <dgm:prSet presAssocID="{D08EC918-9F33-4750-878D-69E82CDCB971}" presName="nodeFollowingNodes" presStyleLbl="node1" presStyleIdx="1" presStyleCnt="5">
        <dgm:presLayoutVars>
          <dgm:bulletEnabled val="1"/>
        </dgm:presLayoutVars>
      </dgm:prSet>
      <dgm:spPr/>
    </dgm:pt>
    <dgm:pt modelId="{52B625A2-6469-4F41-AFE0-F4D20CC5DDF0}" type="pres">
      <dgm:prSet presAssocID="{F852518D-DED1-4C66-815E-E031679FE98D}" presName="nodeFollowingNodes" presStyleLbl="node1" presStyleIdx="2" presStyleCnt="5">
        <dgm:presLayoutVars>
          <dgm:bulletEnabled val="1"/>
        </dgm:presLayoutVars>
      </dgm:prSet>
      <dgm:spPr/>
    </dgm:pt>
    <dgm:pt modelId="{45D43C9A-852F-4ED1-937D-D6B655BB367A}" type="pres">
      <dgm:prSet presAssocID="{D14F19AF-D40B-4BBE-9F04-46AA6E14CF11}" presName="nodeFollowingNodes" presStyleLbl="node1" presStyleIdx="3" presStyleCnt="5">
        <dgm:presLayoutVars>
          <dgm:bulletEnabled val="1"/>
        </dgm:presLayoutVars>
      </dgm:prSet>
      <dgm:spPr/>
    </dgm:pt>
    <dgm:pt modelId="{D027303B-BAF1-4439-A5AC-EA51E62150D6}" type="pres">
      <dgm:prSet presAssocID="{E6AE6670-C4BC-483F-B366-A550A772D694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EE6EC907-23D2-4A07-AFEA-4F79AB20B542}" srcId="{C8534790-F442-42A4-9723-D6699E3D9932}" destId="{F852518D-DED1-4C66-815E-E031679FE98D}" srcOrd="2" destOrd="0" parTransId="{969562B3-AB0F-4B88-B7E0-14AE01EEA5B3}" sibTransId="{C3086185-C744-4412-8A2C-C3C976E9F35F}"/>
    <dgm:cxn modelId="{EE2E2715-9860-48EE-970C-3A9B6266FADC}" type="presOf" srcId="{C8534790-F442-42A4-9723-D6699E3D9932}" destId="{314C711D-F8B2-4FB5-A1C9-3231F8933BEF}" srcOrd="0" destOrd="0" presId="urn:microsoft.com/office/officeart/2005/8/layout/cycle3"/>
    <dgm:cxn modelId="{ADB1771F-5F02-4319-84AC-800DDBCB86BB}" type="presOf" srcId="{E6AE6670-C4BC-483F-B366-A550A772D694}" destId="{D027303B-BAF1-4439-A5AC-EA51E62150D6}" srcOrd="0" destOrd="0" presId="urn:microsoft.com/office/officeart/2005/8/layout/cycle3"/>
    <dgm:cxn modelId="{A457792B-BCAF-4704-8014-BF16BE0EB29C}" srcId="{C8534790-F442-42A4-9723-D6699E3D9932}" destId="{E6AE6670-C4BC-483F-B366-A550A772D694}" srcOrd="4" destOrd="0" parTransId="{0E78BCBF-8366-495D-96B6-10CAC57D0E71}" sibTransId="{EFDB7841-0386-40AC-9585-266B3B9B11CE}"/>
    <dgm:cxn modelId="{B5B66532-DBA4-4ED8-AC6D-09B02E5D2565}" type="presOf" srcId="{F852518D-DED1-4C66-815E-E031679FE98D}" destId="{52B625A2-6469-4F41-AFE0-F4D20CC5DDF0}" srcOrd="0" destOrd="0" presId="urn:microsoft.com/office/officeart/2005/8/layout/cycle3"/>
    <dgm:cxn modelId="{37210548-EC7A-4FDA-8DAF-17BC0E53675A}" type="presOf" srcId="{75CCF18D-67B6-414A-9F83-01B80D8AE56E}" destId="{AE92166F-2876-4186-86D1-1F52503CE822}" srcOrd="0" destOrd="0" presId="urn:microsoft.com/office/officeart/2005/8/layout/cycle3"/>
    <dgm:cxn modelId="{1A1F1176-94F5-47DA-A12E-9F14C39CBD92}" type="presOf" srcId="{D14F19AF-D40B-4BBE-9F04-46AA6E14CF11}" destId="{45D43C9A-852F-4ED1-937D-D6B655BB367A}" srcOrd="0" destOrd="0" presId="urn:microsoft.com/office/officeart/2005/8/layout/cycle3"/>
    <dgm:cxn modelId="{9E119D7D-264A-454A-91AE-C07DD4BDEE23}" srcId="{C8534790-F442-42A4-9723-D6699E3D9932}" destId="{75CCF18D-67B6-414A-9F83-01B80D8AE56E}" srcOrd="0" destOrd="0" parTransId="{9236A749-C86E-4579-9402-6B11AC729A11}" sibTransId="{3FF3A7F4-EFE8-47AB-B446-491B6E9C056C}"/>
    <dgm:cxn modelId="{28CF2680-26DB-496D-AFC0-4C0B44AA2C3D}" type="presOf" srcId="{3FF3A7F4-EFE8-47AB-B446-491B6E9C056C}" destId="{5E5798A2-E6DE-471D-B612-104D770CA3AD}" srcOrd="0" destOrd="0" presId="urn:microsoft.com/office/officeart/2005/8/layout/cycle3"/>
    <dgm:cxn modelId="{E11185A5-1527-421F-926D-93F6790C0A8C}" type="presOf" srcId="{D08EC918-9F33-4750-878D-69E82CDCB971}" destId="{60E22458-7193-4BB6-92B4-7E30B859FC16}" srcOrd="0" destOrd="0" presId="urn:microsoft.com/office/officeart/2005/8/layout/cycle3"/>
    <dgm:cxn modelId="{0BBA94DB-C612-4361-8CC8-C16D5DE8BCA3}" srcId="{C8534790-F442-42A4-9723-D6699E3D9932}" destId="{D14F19AF-D40B-4BBE-9F04-46AA6E14CF11}" srcOrd="3" destOrd="0" parTransId="{C8AEFBB8-38F9-4163-981E-C5E8168B4652}" sibTransId="{0B7DF1D1-4472-4021-BB8D-06B77C930BC3}"/>
    <dgm:cxn modelId="{59C265EC-B817-4EA3-B802-291D843B140B}" srcId="{C8534790-F442-42A4-9723-D6699E3D9932}" destId="{D08EC918-9F33-4750-878D-69E82CDCB971}" srcOrd="1" destOrd="0" parTransId="{8B8C31D2-298C-4327-A427-7A74E6EAA798}" sibTransId="{A615108C-DEE8-4824-91FF-7F42C0D23087}"/>
    <dgm:cxn modelId="{87748EFA-4A49-4952-B5F9-B8A97BE68B5F}" type="presParOf" srcId="{314C711D-F8B2-4FB5-A1C9-3231F8933BEF}" destId="{992316DF-7308-462F-B867-D9D5F2A31178}" srcOrd="0" destOrd="0" presId="urn:microsoft.com/office/officeart/2005/8/layout/cycle3"/>
    <dgm:cxn modelId="{7E4E3B59-213F-4D25-B6B5-7C7B0F497E97}" type="presParOf" srcId="{992316DF-7308-462F-B867-D9D5F2A31178}" destId="{AE92166F-2876-4186-86D1-1F52503CE822}" srcOrd="0" destOrd="0" presId="urn:microsoft.com/office/officeart/2005/8/layout/cycle3"/>
    <dgm:cxn modelId="{5A50F9BF-8A30-47E3-9C53-34240DCE61E1}" type="presParOf" srcId="{992316DF-7308-462F-B867-D9D5F2A31178}" destId="{5E5798A2-E6DE-471D-B612-104D770CA3AD}" srcOrd="1" destOrd="0" presId="urn:microsoft.com/office/officeart/2005/8/layout/cycle3"/>
    <dgm:cxn modelId="{6EEF420E-80A4-49A5-9ABC-1C2CB6C42F03}" type="presParOf" srcId="{992316DF-7308-462F-B867-D9D5F2A31178}" destId="{60E22458-7193-4BB6-92B4-7E30B859FC16}" srcOrd="2" destOrd="0" presId="urn:microsoft.com/office/officeart/2005/8/layout/cycle3"/>
    <dgm:cxn modelId="{A03C20C3-846E-45B9-BA44-4633BBA2F5AF}" type="presParOf" srcId="{992316DF-7308-462F-B867-D9D5F2A31178}" destId="{52B625A2-6469-4F41-AFE0-F4D20CC5DDF0}" srcOrd="3" destOrd="0" presId="urn:microsoft.com/office/officeart/2005/8/layout/cycle3"/>
    <dgm:cxn modelId="{B8CFA213-4AE8-48C0-B060-C76C8AED8D3E}" type="presParOf" srcId="{992316DF-7308-462F-B867-D9D5F2A31178}" destId="{45D43C9A-852F-4ED1-937D-D6B655BB367A}" srcOrd="4" destOrd="0" presId="urn:microsoft.com/office/officeart/2005/8/layout/cycle3"/>
    <dgm:cxn modelId="{B597FA36-61EA-4703-8736-58F43C94DBFF}" type="presParOf" srcId="{992316DF-7308-462F-B867-D9D5F2A31178}" destId="{D027303B-BAF1-4439-A5AC-EA51E62150D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82C9D53-88BD-4C9D-B288-806518DBCAEA}" type="doc">
      <dgm:prSet loTypeId="urn:microsoft.com/office/officeart/2005/8/layout/gear1" loCatId="cycle" qsTypeId="urn:microsoft.com/office/officeart/2005/8/quickstyle/simple1" qsCatId="simple" csTypeId="urn:microsoft.com/office/officeart/2005/8/colors/accent0_2" csCatId="mainScheme" phldr="1"/>
      <dgm:spPr/>
    </dgm:pt>
    <dgm:pt modelId="{02630293-F2E3-4C91-B438-65D8F5CB930D}">
      <dgm:prSet phldrT="[Tekst]" custT="1"/>
      <dgm:spPr/>
      <dgm:t>
        <a:bodyPr/>
        <a:lstStyle/>
        <a:p>
          <a:r>
            <a:rPr lang="pl-PL" sz="2400" b="1" dirty="0"/>
            <a:t>Osobowościowe</a:t>
          </a:r>
        </a:p>
      </dgm:t>
    </dgm:pt>
    <dgm:pt modelId="{24A2983E-89C8-4DCB-A08B-A8D22D1698B2}" type="parTrans" cxnId="{3D3575A5-C5A6-436B-9FB2-598CD1C8B77C}">
      <dgm:prSet/>
      <dgm:spPr/>
      <dgm:t>
        <a:bodyPr/>
        <a:lstStyle/>
        <a:p>
          <a:endParaRPr lang="pl-PL"/>
        </a:p>
      </dgm:t>
    </dgm:pt>
    <dgm:pt modelId="{85D38B44-E21B-4079-9EE7-6D2B374677D8}" type="sibTrans" cxnId="{3D3575A5-C5A6-436B-9FB2-598CD1C8B77C}">
      <dgm:prSet/>
      <dgm:spPr/>
      <dgm:t>
        <a:bodyPr/>
        <a:lstStyle/>
        <a:p>
          <a:endParaRPr lang="pl-PL"/>
        </a:p>
      </dgm:t>
    </dgm:pt>
    <dgm:pt modelId="{6A10A849-771D-4021-B640-0FF1B7AA6E29}">
      <dgm:prSet phldrT="[Tekst]" custT="1"/>
      <dgm:spPr/>
      <dgm:t>
        <a:bodyPr/>
        <a:lstStyle/>
        <a:p>
          <a:r>
            <a:rPr lang="pl-PL" sz="2400" b="1" dirty="0"/>
            <a:t>Społeczne</a:t>
          </a:r>
        </a:p>
      </dgm:t>
    </dgm:pt>
    <dgm:pt modelId="{13100D4F-A44C-47EC-8972-5D8E2EA45B5A}" type="parTrans" cxnId="{D097782F-1C65-4D29-8A2D-37DD4916CC23}">
      <dgm:prSet/>
      <dgm:spPr/>
      <dgm:t>
        <a:bodyPr/>
        <a:lstStyle/>
        <a:p>
          <a:endParaRPr lang="pl-PL"/>
        </a:p>
      </dgm:t>
    </dgm:pt>
    <dgm:pt modelId="{7168FF34-4076-4F90-8F69-2D8F67BABB89}" type="sibTrans" cxnId="{D097782F-1C65-4D29-8A2D-37DD4916CC23}">
      <dgm:prSet/>
      <dgm:spPr/>
      <dgm:t>
        <a:bodyPr/>
        <a:lstStyle/>
        <a:p>
          <a:endParaRPr lang="pl-PL"/>
        </a:p>
      </dgm:t>
    </dgm:pt>
    <dgm:pt modelId="{98C4408A-79F1-401F-8FB5-847212778983}" type="pres">
      <dgm:prSet presAssocID="{F82C9D53-88BD-4C9D-B288-806518DBCAE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F3FF551-A897-44D4-937C-C6181B471D10}" type="pres">
      <dgm:prSet presAssocID="{02630293-F2E3-4C91-B438-65D8F5CB930D}" presName="gear1" presStyleLbl="node1" presStyleIdx="0" presStyleCnt="2" custScaleX="142888" custScaleY="147009">
        <dgm:presLayoutVars>
          <dgm:chMax val="1"/>
          <dgm:bulletEnabled val="1"/>
        </dgm:presLayoutVars>
      </dgm:prSet>
      <dgm:spPr/>
    </dgm:pt>
    <dgm:pt modelId="{B840C6E9-87AE-482B-AF11-E11E73630450}" type="pres">
      <dgm:prSet presAssocID="{02630293-F2E3-4C91-B438-65D8F5CB930D}" presName="gear1srcNode" presStyleLbl="node1" presStyleIdx="0" presStyleCnt="2"/>
      <dgm:spPr/>
    </dgm:pt>
    <dgm:pt modelId="{A49E93D8-962D-48CE-8E73-7E4192DC3944}" type="pres">
      <dgm:prSet presAssocID="{02630293-F2E3-4C91-B438-65D8F5CB930D}" presName="gear1dstNode" presStyleLbl="node1" presStyleIdx="0" presStyleCnt="2"/>
      <dgm:spPr/>
    </dgm:pt>
    <dgm:pt modelId="{21C16D93-5111-4C88-8DB7-F53C6AAA9E5F}" type="pres">
      <dgm:prSet presAssocID="{6A10A849-771D-4021-B640-0FF1B7AA6E29}" presName="gear2" presStyleLbl="node1" presStyleIdx="1" presStyleCnt="2" custScaleX="145971" custScaleY="148556" custLinFactNeighborX="-417" custLinFactNeighborY="1671">
        <dgm:presLayoutVars>
          <dgm:chMax val="1"/>
          <dgm:bulletEnabled val="1"/>
        </dgm:presLayoutVars>
      </dgm:prSet>
      <dgm:spPr/>
    </dgm:pt>
    <dgm:pt modelId="{B47CF960-26FF-4478-A467-0195BAB8699F}" type="pres">
      <dgm:prSet presAssocID="{6A10A849-771D-4021-B640-0FF1B7AA6E29}" presName="gear2srcNode" presStyleLbl="node1" presStyleIdx="1" presStyleCnt="2"/>
      <dgm:spPr/>
    </dgm:pt>
    <dgm:pt modelId="{729FC720-1B0A-40C9-986E-4F9EDF1DB461}" type="pres">
      <dgm:prSet presAssocID="{6A10A849-771D-4021-B640-0FF1B7AA6E29}" presName="gear2dstNode" presStyleLbl="node1" presStyleIdx="1" presStyleCnt="2"/>
      <dgm:spPr/>
    </dgm:pt>
    <dgm:pt modelId="{39B9A0D5-C109-4102-821F-AB2D07598B3E}" type="pres">
      <dgm:prSet presAssocID="{85D38B44-E21B-4079-9EE7-6D2B374677D8}" presName="connector1" presStyleLbl="sibTrans2D1" presStyleIdx="0" presStyleCnt="2"/>
      <dgm:spPr/>
    </dgm:pt>
    <dgm:pt modelId="{748E4254-35D2-4F15-B4A1-B30BA6912736}" type="pres">
      <dgm:prSet presAssocID="{7168FF34-4076-4F90-8F69-2D8F67BABB89}" presName="connector2" presStyleLbl="sibTrans2D1" presStyleIdx="1" presStyleCnt="2"/>
      <dgm:spPr/>
    </dgm:pt>
  </dgm:ptLst>
  <dgm:cxnLst>
    <dgm:cxn modelId="{D097782F-1C65-4D29-8A2D-37DD4916CC23}" srcId="{F82C9D53-88BD-4C9D-B288-806518DBCAEA}" destId="{6A10A849-771D-4021-B640-0FF1B7AA6E29}" srcOrd="1" destOrd="0" parTransId="{13100D4F-A44C-47EC-8972-5D8E2EA45B5A}" sibTransId="{7168FF34-4076-4F90-8F69-2D8F67BABB89}"/>
    <dgm:cxn modelId="{CA9A2C32-56E0-4977-BA59-5B952D3D86C2}" type="presOf" srcId="{6A10A849-771D-4021-B640-0FF1B7AA6E29}" destId="{21C16D93-5111-4C88-8DB7-F53C6AAA9E5F}" srcOrd="0" destOrd="0" presId="urn:microsoft.com/office/officeart/2005/8/layout/gear1"/>
    <dgm:cxn modelId="{D97FAD36-1495-4471-83D6-A50B7D13D0FA}" type="presOf" srcId="{02630293-F2E3-4C91-B438-65D8F5CB930D}" destId="{5F3FF551-A897-44D4-937C-C6181B471D10}" srcOrd="0" destOrd="0" presId="urn:microsoft.com/office/officeart/2005/8/layout/gear1"/>
    <dgm:cxn modelId="{9B8AF643-A354-446C-BEB4-269D4061F444}" type="presOf" srcId="{02630293-F2E3-4C91-B438-65D8F5CB930D}" destId="{A49E93D8-962D-48CE-8E73-7E4192DC3944}" srcOrd="2" destOrd="0" presId="urn:microsoft.com/office/officeart/2005/8/layout/gear1"/>
    <dgm:cxn modelId="{8F994E45-92B6-4855-9F5C-86E8D5AD4A22}" type="presOf" srcId="{6A10A849-771D-4021-B640-0FF1B7AA6E29}" destId="{B47CF960-26FF-4478-A467-0195BAB8699F}" srcOrd="1" destOrd="0" presId="urn:microsoft.com/office/officeart/2005/8/layout/gear1"/>
    <dgm:cxn modelId="{6137476B-0A7C-4904-B24F-08CF7324B35F}" type="presOf" srcId="{7168FF34-4076-4F90-8F69-2D8F67BABB89}" destId="{748E4254-35D2-4F15-B4A1-B30BA6912736}" srcOrd="0" destOrd="0" presId="urn:microsoft.com/office/officeart/2005/8/layout/gear1"/>
    <dgm:cxn modelId="{16AD6E4D-471D-422D-916E-39AFFAAC24C1}" type="presOf" srcId="{02630293-F2E3-4C91-B438-65D8F5CB930D}" destId="{B840C6E9-87AE-482B-AF11-E11E73630450}" srcOrd="1" destOrd="0" presId="urn:microsoft.com/office/officeart/2005/8/layout/gear1"/>
    <dgm:cxn modelId="{3D3575A5-C5A6-436B-9FB2-598CD1C8B77C}" srcId="{F82C9D53-88BD-4C9D-B288-806518DBCAEA}" destId="{02630293-F2E3-4C91-B438-65D8F5CB930D}" srcOrd="0" destOrd="0" parTransId="{24A2983E-89C8-4DCB-A08B-A8D22D1698B2}" sibTransId="{85D38B44-E21B-4079-9EE7-6D2B374677D8}"/>
    <dgm:cxn modelId="{6B0F35B6-41B8-48C1-A31C-8A0D891B2DA1}" type="presOf" srcId="{F82C9D53-88BD-4C9D-B288-806518DBCAEA}" destId="{98C4408A-79F1-401F-8FB5-847212778983}" srcOrd="0" destOrd="0" presId="urn:microsoft.com/office/officeart/2005/8/layout/gear1"/>
    <dgm:cxn modelId="{4B199AC4-E372-4656-A734-17934430B171}" type="presOf" srcId="{6A10A849-771D-4021-B640-0FF1B7AA6E29}" destId="{729FC720-1B0A-40C9-986E-4F9EDF1DB461}" srcOrd="2" destOrd="0" presId="urn:microsoft.com/office/officeart/2005/8/layout/gear1"/>
    <dgm:cxn modelId="{F10FCEF4-F4CD-4B27-8663-C9787EA28986}" type="presOf" srcId="{85D38B44-E21B-4079-9EE7-6D2B374677D8}" destId="{39B9A0D5-C109-4102-821F-AB2D07598B3E}" srcOrd="0" destOrd="0" presId="urn:microsoft.com/office/officeart/2005/8/layout/gear1"/>
    <dgm:cxn modelId="{16650DAC-D4C2-43E8-BA40-DE9BCE42150F}" type="presParOf" srcId="{98C4408A-79F1-401F-8FB5-847212778983}" destId="{5F3FF551-A897-44D4-937C-C6181B471D10}" srcOrd="0" destOrd="0" presId="urn:microsoft.com/office/officeart/2005/8/layout/gear1"/>
    <dgm:cxn modelId="{BF80E483-E591-4189-8518-CB65E0600F4B}" type="presParOf" srcId="{98C4408A-79F1-401F-8FB5-847212778983}" destId="{B840C6E9-87AE-482B-AF11-E11E73630450}" srcOrd="1" destOrd="0" presId="urn:microsoft.com/office/officeart/2005/8/layout/gear1"/>
    <dgm:cxn modelId="{B1BD47FF-F537-476A-A12B-DC84C1D827C4}" type="presParOf" srcId="{98C4408A-79F1-401F-8FB5-847212778983}" destId="{A49E93D8-962D-48CE-8E73-7E4192DC3944}" srcOrd="2" destOrd="0" presId="urn:microsoft.com/office/officeart/2005/8/layout/gear1"/>
    <dgm:cxn modelId="{824D0345-8EA8-47CD-ADF7-3EF385E6B75F}" type="presParOf" srcId="{98C4408A-79F1-401F-8FB5-847212778983}" destId="{21C16D93-5111-4C88-8DB7-F53C6AAA9E5F}" srcOrd="3" destOrd="0" presId="urn:microsoft.com/office/officeart/2005/8/layout/gear1"/>
    <dgm:cxn modelId="{52D56881-A7E6-4127-B85B-ED88A57E22CD}" type="presParOf" srcId="{98C4408A-79F1-401F-8FB5-847212778983}" destId="{B47CF960-26FF-4478-A467-0195BAB8699F}" srcOrd="4" destOrd="0" presId="urn:microsoft.com/office/officeart/2005/8/layout/gear1"/>
    <dgm:cxn modelId="{56778FED-808C-4ADF-9861-9384471EBA96}" type="presParOf" srcId="{98C4408A-79F1-401F-8FB5-847212778983}" destId="{729FC720-1B0A-40C9-986E-4F9EDF1DB461}" srcOrd="5" destOrd="0" presId="urn:microsoft.com/office/officeart/2005/8/layout/gear1"/>
    <dgm:cxn modelId="{605DBC21-7FC4-4737-B9B4-C4C1F38191E0}" type="presParOf" srcId="{98C4408A-79F1-401F-8FB5-847212778983}" destId="{39B9A0D5-C109-4102-821F-AB2D07598B3E}" srcOrd="6" destOrd="0" presId="urn:microsoft.com/office/officeart/2005/8/layout/gear1"/>
    <dgm:cxn modelId="{5A6A5887-34ED-48D6-9145-60E72302915D}" type="presParOf" srcId="{98C4408A-79F1-401F-8FB5-847212778983}" destId="{748E4254-35D2-4F15-B4A1-B30BA6912736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BCBD593-C3DC-4CD2-9BB6-B6FE25AB2D7C}" type="doc">
      <dgm:prSet loTypeId="urn:microsoft.com/office/officeart/2005/8/layout/arrow5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3FC53487-E91F-44B3-B8F6-9DEF89F1FCA9}">
      <dgm:prSet phldrT="[Tekst]" custT="1"/>
      <dgm:spPr/>
      <dgm:t>
        <a:bodyPr/>
        <a:lstStyle/>
        <a:p>
          <a:r>
            <a:rPr lang="pl-PL" sz="4800" dirty="0"/>
            <a:t>Entuzjasta pracy</a:t>
          </a:r>
        </a:p>
      </dgm:t>
    </dgm:pt>
    <dgm:pt modelId="{4729B8A7-A40A-4BB5-85E0-66CE0E078BEC}" type="parTrans" cxnId="{14F20745-98BD-4BD6-8E59-FB3C1816358B}">
      <dgm:prSet/>
      <dgm:spPr/>
      <dgm:t>
        <a:bodyPr/>
        <a:lstStyle/>
        <a:p>
          <a:endParaRPr lang="pl-PL"/>
        </a:p>
      </dgm:t>
    </dgm:pt>
    <dgm:pt modelId="{113E57E1-1FFC-4514-AA88-E08095757253}" type="sibTrans" cxnId="{14F20745-98BD-4BD6-8E59-FB3C1816358B}">
      <dgm:prSet/>
      <dgm:spPr/>
      <dgm:t>
        <a:bodyPr/>
        <a:lstStyle/>
        <a:p>
          <a:endParaRPr lang="pl-PL"/>
        </a:p>
      </dgm:t>
    </dgm:pt>
    <dgm:pt modelId="{D9029BD6-EF92-4C6C-BC26-CF3EA6877D5E}">
      <dgm:prSet phldrT="[Tekst]" custT="1"/>
      <dgm:spPr/>
      <dgm:t>
        <a:bodyPr/>
        <a:lstStyle/>
        <a:p>
          <a:r>
            <a:rPr lang="pl-PL" sz="4800" dirty="0"/>
            <a:t>Pracoholik</a:t>
          </a:r>
        </a:p>
      </dgm:t>
    </dgm:pt>
    <dgm:pt modelId="{D617438F-AAFF-49FE-85D2-4D5040AB2CC4}" type="parTrans" cxnId="{96B9DD69-2609-4913-90ED-0A020FFCFED0}">
      <dgm:prSet/>
      <dgm:spPr/>
      <dgm:t>
        <a:bodyPr/>
        <a:lstStyle/>
        <a:p>
          <a:endParaRPr lang="pl-PL"/>
        </a:p>
      </dgm:t>
    </dgm:pt>
    <dgm:pt modelId="{59D094F4-5973-42B5-9B94-1A39C40742A9}" type="sibTrans" cxnId="{96B9DD69-2609-4913-90ED-0A020FFCFED0}">
      <dgm:prSet/>
      <dgm:spPr/>
      <dgm:t>
        <a:bodyPr/>
        <a:lstStyle/>
        <a:p>
          <a:endParaRPr lang="pl-PL"/>
        </a:p>
      </dgm:t>
    </dgm:pt>
    <dgm:pt modelId="{278CA70B-0F5D-48D5-825E-B00C764107C8}" type="pres">
      <dgm:prSet presAssocID="{4BCBD593-C3DC-4CD2-9BB6-B6FE25AB2D7C}" presName="diagram" presStyleCnt="0">
        <dgm:presLayoutVars>
          <dgm:dir/>
          <dgm:resizeHandles val="exact"/>
        </dgm:presLayoutVars>
      </dgm:prSet>
      <dgm:spPr/>
    </dgm:pt>
    <dgm:pt modelId="{5633B095-FCC1-47B8-9DFA-F0BD4CB4182E}" type="pres">
      <dgm:prSet presAssocID="{3FC53487-E91F-44B3-B8F6-9DEF89F1FCA9}" presName="arrow" presStyleLbl="node1" presStyleIdx="0" presStyleCnt="2">
        <dgm:presLayoutVars>
          <dgm:bulletEnabled val="1"/>
        </dgm:presLayoutVars>
      </dgm:prSet>
      <dgm:spPr/>
    </dgm:pt>
    <dgm:pt modelId="{1B06EF99-FFD8-4A79-8723-DD2CAE908DA7}" type="pres">
      <dgm:prSet presAssocID="{D9029BD6-EF92-4C6C-BC26-CF3EA6877D5E}" presName="arrow" presStyleLbl="node1" presStyleIdx="1" presStyleCnt="2">
        <dgm:presLayoutVars>
          <dgm:bulletEnabled val="1"/>
        </dgm:presLayoutVars>
      </dgm:prSet>
      <dgm:spPr/>
    </dgm:pt>
  </dgm:ptLst>
  <dgm:cxnLst>
    <dgm:cxn modelId="{14F20745-98BD-4BD6-8E59-FB3C1816358B}" srcId="{4BCBD593-C3DC-4CD2-9BB6-B6FE25AB2D7C}" destId="{3FC53487-E91F-44B3-B8F6-9DEF89F1FCA9}" srcOrd="0" destOrd="0" parTransId="{4729B8A7-A40A-4BB5-85E0-66CE0E078BEC}" sibTransId="{113E57E1-1FFC-4514-AA88-E08095757253}"/>
    <dgm:cxn modelId="{96B9DD69-2609-4913-90ED-0A020FFCFED0}" srcId="{4BCBD593-C3DC-4CD2-9BB6-B6FE25AB2D7C}" destId="{D9029BD6-EF92-4C6C-BC26-CF3EA6877D5E}" srcOrd="1" destOrd="0" parTransId="{D617438F-AAFF-49FE-85D2-4D5040AB2CC4}" sibTransId="{59D094F4-5973-42B5-9B94-1A39C40742A9}"/>
    <dgm:cxn modelId="{B5321659-7E26-4671-B927-9DA295045E59}" type="presOf" srcId="{4BCBD593-C3DC-4CD2-9BB6-B6FE25AB2D7C}" destId="{278CA70B-0F5D-48D5-825E-B00C764107C8}" srcOrd="0" destOrd="0" presId="urn:microsoft.com/office/officeart/2005/8/layout/arrow5"/>
    <dgm:cxn modelId="{396C5189-5798-48FF-A2CF-382F1AE7694E}" type="presOf" srcId="{3FC53487-E91F-44B3-B8F6-9DEF89F1FCA9}" destId="{5633B095-FCC1-47B8-9DFA-F0BD4CB4182E}" srcOrd="0" destOrd="0" presId="urn:microsoft.com/office/officeart/2005/8/layout/arrow5"/>
    <dgm:cxn modelId="{0FD3D0C6-F77C-43CE-8597-D8F123F21FAD}" type="presOf" srcId="{D9029BD6-EF92-4C6C-BC26-CF3EA6877D5E}" destId="{1B06EF99-FFD8-4A79-8723-DD2CAE908DA7}" srcOrd="0" destOrd="0" presId="urn:microsoft.com/office/officeart/2005/8/layout/arrow5"/>
    <dgm:cxn modelId="{AA5B750E-850C-4797-8B32-7415A286E118}" type="presParOf" srcId="{278CA70B-0F5D-48D5-825E-B00C764107C8}" destId="{5633B095-FCC1-47B8-9DFA-F0BD4CB4182E}" srcOrd="0" destOrd="0" presId="urn:microsoft.com/office/officeart/2005/8/layout/arrow5"/>
    <dgm:cxn modelId="{D08BF610-F2D2-4AF7-89F2-64CED9A58774}" type="presParOf" srcId="{278CA70B-0F5D-48D5-825E-B00C764107C8}" destId="{1B06EF99-FFD8-4A79-8723-DD2CAE908DA7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3E7CE16-8C19-4958-997C-4941FB605BBC}" type="doc">
      <dgm:prSet loTypeId="urn:microsoft.com/office/officeart/2005/8/layout/process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6B286334-6B40-4626-B1FA-D4A3EB8CDE49}">
      <dgm:prSet phldrT="[Tekst]" custT="1"/>
      <dgm:spPr/>
      <dgm:t>
        <a:bodyPr/>
        <a:lstStyle/>
        <a:p>
          <a:pPr>
            <a:buFont typeface="+mj-lt"/>
            <a:buAutoNum type="romanUcPeriod"/>
          </a:pPr>
          <a:r>
            <a:rPr lang="pl-PL" sz="2400" b="1" dirty="0"/>
            <a:t>Faza stosowania</a:t>
          </a:r>
          <a:endParaRPr lang="pl-PL" sz="2400" dirty="0"/>
        </a:p>
      </dgm:t>
    </dgm:pt>
    <dgm:pt modelId="{96026144-5321-48D5-AE0F-9CA4183A90C6}" type="parTrans" cxnId="{A786BFB9-B676-4AB3-BD54-CDE5D40273FC}">
      <dgm:prSet/>
      <dgm:spPr/>
      <dgm:t>
        <a:bodyPr/>
        <a:lstStyle/>
        <a:p>
          <a:endParaRPr lang="pl-PL"/>
        </a:p>
      </dgm:t>
    </dgm:pt>
    <dgm:pt modelId="{00BC2E6B-64D6-4912-B1A9-3B5233923C4B}" type="sibTrans" cxnId="{A786BFB9-B676-4AB3-BD54-CDE5D40273FC}">
      <dgm:prSet/>
      <dgm:spPr/>
      <dgm:t>
        <a:bodyPr/>
        <a:lstStyle/>
        <a:p>
          <a:endParaRPr lang="pl-PL"/>
        </a:p>
      </dgm:t>
    </dgm:pt>
    <dgm:pt modelId="{A27FD974-5A41-438E-A746-C2EFD5B07154}">
      <dgm:prSet custT="1"/>
      <dgm:spPr/>
      <dgm:t>
        <a:bodyPr/>
        <a:lstStyle/>
        <a:p>
          <a:r>
            <a:rPr lang="pl-PL" sz="2400" b="1" dirty="0"/>
            <a:t>Faza kryzysu</a:t>
          </a:r>
          <a:endParaRPr lang="pl-PL" sz="2400" dirty="0"/>
        </a:p>
      </dgm:t>
    </dgm:pt>
    <dgm:pt modelId="{E320CFB3-E9A6-4F0C-9FA6-7F6338B7C586}" type="parTrans" cxnId="{592A9F04-FB28-450D-AD30-E374CE6FD959}">
      <dgm:prSet/>
      <dgm:spPr/>
      <dgm:t>
        <a:bodyPr/>
        <a:lstStyle/>
        <a:p>
          <a:endParaRPr lang="pl-PL"/>
        </a:p>
      </dgm:t>
    </dgm:pt>
    <dgm:pt modelId="{6CE72948-F627-463D-89B0-84FBC32EAB46}" type="sibTrans" cxnId="{592A9F04-FB28-450D-AD30-E374CE6FD959}">
      <dgm:prSet/>
      <dgm:spPr/>
      <dgm:t>
        <a:bodyPr/>
        <a:lstStyle/>
        <a:p>
          <a:endParaRPr lang="pl-PL"/>
        </a:p>
      </dgm:t>
    </dgm:pt>
    <dgm:pt modelId="{5F965DF1-A1EC-4C11-B71F-0C9D31BA2F92}">
      <dgm:prSet custT="1"/>
      <dgm:spPr/>
      <dgm:t>
        <a:bodyPr/>
        <a:lstStyle/>
        <a:p>
          <a:r>
            <a:rPr lang="pl-PL" sz="2400" b="1" dirty="0"/>
            <a:t>Faza wymuszonej abstynencji</a:t>
          </a:r>
          <a:endParaRPr lang="pl-PL" sz="2400" dirty="0"/>
        </a:p>
      </dgm:t>
    </dgm:pt>
    <dgm:pt modelId="{96151906-55E8-43D0-B2C3-7835408E99EB}" type="parTrans" cxnId="{73793D4E-FF97-4B79-A12E-958BFD43A930}">
      <dgm:prSet/>
      <dgm:spPr/>
      <dgm:t>
        <a:bodyPr/>
        <a:lstStyle/>
        <a:p>
          <a:endParaRPr lang="pl-PL"/>
        </a:p>
      </dgm:t>
    </dgm:pt>
    <dgm:pt modelId="{4A0A5C4A-BD9E-417F-A175-3CC6DA78838E}" type="sibTrans" cxnId="{73793D4E-FF97-4B79-A12E-958BFD43A930}">
      <dgm:prSet/>
      <dgm:spPr/>
      <dgm:t>
        <a:bodyPr/>
        <a:lstStyle/>
        <a:p>
          <a:endParaRPr lang="pl-PL"/>
        </a:p>
      </dgm:t>
    </dgm:pt>
    <dgm:pt modelId="{2CF6352E-CB40-47FD-97E8-52BAA00E219D}">
      <dgm:prSet phldrT="[Tekst]" custT="1"/>
      <dgm:spPr/>
      <dgm:t>
        <a:bodyPr/>
        <a:lstStyle/>
        <a:p>
          <a:pPr>
            <a:buFont typeface="+mj-lt"/>
            <a:buAutoNum type="romanUcPeriod"/>
          </a:pPr>
          <a:r>
            <a:rPr lang="pl-PL" sz="2400" b="1" dirty="0"/>
            <a:t>Faza nadużycia</a:t>
          </a:r>
          <a:endParaRPr lang="pl-PL" sz="2400" dirty="0"/>
        </a:p>
      </dgm:t>
    </dgm:pt>
    <dgm:pt modelId="{1712B48A-33D9-495C-9C36-0D3F34659052}" type="parTrans" cxnId="{73AA8672-AD04-4494-BC35-26BF274A5C92}">
      <dgm:prSet/>
      <dgm:spPr/>
      <dgm:t>
        <a:bodyPr/>
        <a:lstStyle/>
        <a:p>
          <a:endParaRPr lang="pl-PL"/>
        </a:p>
      </dgm:t>
    </dgm:pt>
    <dgm:pt modelId="{33D35FCE-8CDB-4565-B2A6-3C8B6E9D7241}" type="sibTrans" cxnId="{73AA8672-AD04-4494-BC35-26BF274A5C92}">
      <dgm:prSet/>
      <dgm:spPr/>
      <dgm:t>
        <a:bodyPr/>
        <a:lstStyle/>
        <a:p>
          <a:endParaRPr lang="pl-PL"/>
        </a:p>
      </dgm:t>
    </dgm:pt>
    <dgm:pt modelId="{FE070596-B1C9-48E7-8793-1BA6CEF3E673}">
      <dgm:prSet phldrT="[Tekst]" custT="1"/>
      <dgm:spPr/>
      <dgm:t>
        <a:bodyPr/>
        <a:lstStyle/>
        <a:p>
          <a:pPr>
            <a:buFont typeface="+mj-lt"/>
            <a:buAutoNum type="romanUcPeriod"/>
          </a:pPr>
          <a:r>
            <a:rPr lang="pl-PL" sz="2400" b="1" dirty="0"/>
            <a:t>Faza dominacji</a:t>
          </a:r>
          <a:endParaRPr lang="pl-PL" sz="2400" dirty="0"/>
        </a:p>
      </dgm:t>
    </dgm:pt>
    <dgm:pt modelId="{9D810456-9C61-46E5-A103-9D10F6C259FA}" type="parTrans" cxnId="{5771796A-927D-4F43-B501-7CC107468032}">
      <dgm:prSet/>
      <dgm:spPr/>
      <dgm:t>
        <a:bodyPr/>
        <a:lstStyle/>
        <a:p>
          <a:endParaRPr lang="pl-PL"/>
        </a:p>
      </dgm:t>
    </dgm:pt>
    <dgm:pt modelId="{E5E49681-3DC2-4350-AD80-0A74D2053E30}" type="sibTrans" cxnId="{5771796A-927D-4F43-B501-7CC107468032}">
      <dgm:prSet/>
      <dgm:spPr/>
      <dgm:t>
        <a:bodyPr/>
        <a:lstStyle/>
        <a:p>
          <a:endParaRPr lang="pl-PL"/>
        </a:p>
      </dgm:t>
    </dgm:pt>
    <dgm:pt modelId="{516A7AE5-5E95-412C-8BAF-33FFB47BEE61}">
      <dgm:prSet phldrT="[Tekst]" custT="1"/>
      <dgm:spPr/>
      <dgm:t>
        <a:bodyPr/>
        <a:lstStyle/>
        <a:p>
          <a:pPr>
            <a:buFont typeface="+mj-lt"/>
            <a:buAutoNum type="romanUcPeriod"/>
          </a:pPr>
          <a:r>
            <a:rPr lang="pl-PL" sz="2400" b="1" dirty="0"/>
            <a:t>Faza używania problemowego</a:t>
          </a:r>
          <a:endParaRPr lang="pl-PL" sz="2400" dirty="0"/>
        </a:p>
      </dgm:t>
    </dgm:pt>
    <dgm:pt modelId="{78793F3E-828E-40EF-82DC-351447F88FAA}" type="parTrans" cxnId="{3F2760F6-DE0C-42F8-9A0E-585120511252}">
      <dgm:prSet/>
      <dgm:spPr/>
      <dgm:t>
        <a:bodyPr/>
        <a:lstStyle/>
        <a:p>
          <a:endParaRPr lang="pl-PL"/>
        </a:p>
      </dgm:t>
    </dgm:pt>
    <dgm:pt modelId="{05024F37-7303-4FEA-A8E0-D9FE85D23E68}" type="sibTrans" cxnId="{3F2760F6-DE0C-42F8-9A0E-585120511252}">
      <dgm:prSet/>
      <dgm:spPr/>
      <dgm:t>
        <a:bodyPr/>
        <a:lstStyle/>
        <a:p>
          <a:endParaRPr lang="pl-PL"/>
        </a:p>
      </dgm:t>
    </dgm:pt>
    <dgm:pt modelId="{94D7CBC8-56EA-411E-981E-D877FADC67A2}" type="pres">
      <dgm:prSet presAssocID="{13E7CE16-8C19-4958-997C-4941FB605BBC}" presName="Name0" presStyleCnt="0">
        <dgm:presLayoutVars>
          <dgm:dir/>
          <dgm:animLvl val="lvl"/>
          <dgm:resizeHandles val="exact"/>
        </dgm:presLayoutVars>
      </dgm:prSet>
      <dgm:spPr/>
    </dgm:pt>
    <dgm:pt modelId="{CC70C596-9AB4-4A6C-A625-25067AE9C69C}" type="pres">
      <dgm:prSet presAssocID="{5F965DF1-A1EC-4C11-B71F-0C9D31BA2F92}" presName="boxAndChildren" presStyleCnt="0"/>
      <dgm:spPr/>
    </dgm:pt>
    <dgm:pt modelId="{D7C5ADAA-BCBB-4375-B632-C6C8C4B7B0B1}" type="pres">
      <dgm:prSet presAssocID="{5F965DF1-A1EC-4C11-B71F-0C9D31BA2F92}" presName="parentTextBox" presStyleLbl="node1" presStyleIdx="0" presStyleCnt="6"/>
      <dgm:spPr/>
    </dgm:pt>
    <dgm:pt modelId="{98ACD8BC-4B34-4C6E-9373-35B8319BA93E}" type="pres">
      <dgm:prSet presAssocID="{6CE72948-F627-463D-89B0-84FBC32EAB46}" presName="sp" presStyleCnt="0"/>
      <dgm:spPr/>
    </dgm:pt>
    <dgm:pt modelId="{F169764F-1281-4DBD-A895-9B848C4C0A43}" type="pres">
      <dgm:prSet presAssocID="{A27FD974-5A41-438E-A746-C2EFD5B07154}" presName="arrowAndChildren" presStyleCnt="0"/>
      <dgm:spPr/>
    </dgm:pt>
    <dgm:pt modelId="{6EDF07B4-1DE3-4881-BD71-FA6305A2676C}" type="pres">
      <dgm:prSet presAssocID="{A27FD974-5A41-438E-A746-C2EFD5B07154}" presName="parentTextArrow" presStyleLbl="node1" presStyleIdx="1" presStyleCnt="6"/>
      <dgm:spPr/>
    </dgm:pt>
    <dgm:pt modelId="{7B1A0DFF-F799-4FF0-829B-14A0F035EF5E}" type="pres">
      <dgm:prSet presAssocID="{05024F37-7303-4FEA-A8E0-D9FE85D23E68}" presName="sp" presStyleCnt="0"/>
      <dgm:spPr/>
    </dgm:pt>
    <dgm:pt modelId="{F5596E75-7A1A-42B4-BE03-7D61E6D61A8C}" type="pres">
      <dgm:prSet presAssocID="{516A7AE5-5E95-412C-8BAF-33FFB47BEE61}" presName="arrowAndChildren" presStyleCnt="0"/>
      <dgm:spPr/>
    </dgm:pt>
    <dgm:pt modelId="{9C8F8287-8C6B-46DD-8C70-47EC98676D31}" type="pres">
      <dgm:prSet presAssocID="{516A7AE5-5E95-412C-8BAF-33FFB47BEE61}" presName="parentTextArrow" presStyleLbl="node1" presStyleIdx="2" presStyleCnt="6"/>
      <dgm:spPr/>
    </dgm:pt>
    <dgm:pt modelId="{3BC581C5-5B4B-4F6D-A3E8-016666856FFD}" type="pres">
      <dgm:prSet presAssocID="{E5E49681-3DC2-4350-AD80-0A74D2053E30}" presName="sp" presStyleCnt="0"/>
      <dgm:spPr/>
    </dgm:pt>
    <dgm:pt modelId="{676659EA-0737-4A1D-B901-85630C6D4AF7}" type="pres">
      <dgm:prSet presAssocID="{FE070596-B1C9-48E7-8793-1BA6CEF3E673}" presName="arrowAndChildren" presStyleCnt="0"/>
      <dgm:spPr/>
    </dgm:pt>
    <dgm:pt modelId="{8F1A948A-F6EF-4916-AB00-220DD9E7A244}" type="pres">
      <dgm:prSet presAssocID="{FE070596-B1C9-48E7-8793-1BA6CEF3E673}" presName="parentTextArrow" presStyleLbl="node1" presStyleIdx="3" presStyleCnt="6"/>
      <dgm:spPr/>
    </dgm:pt>
    <dgm:pt modelId="{3E93430D-C45A-40BA-ACC4-8C1E0686D211}" type="pres">
      <dgm:prSet presAssocID="{33D35FCE-8CDB-4565-B2A6-3C8B6E9D7241}" presName="sp" presStyleCnt="0"/>
      <dgm:spPr/>
    </dgm:pt>
    <dgm:pt modelId="{C693CEFA-D6AE-4854-B4CB-C999DAF3E09B}" type="pres">
      <dgm:prSet presAssocID="{2CF6352E-CB40-47FD-97E8-52BAA00E219D}" presName="arrowAndChildren" presStyleCnt="0"/>
      <dgm:spPr/>
    </dgm:pt>
    <dgm:pt modelId="{17A98875-456C-4218-A3CC-8523EAF46CF5}" type="pres">
      <dgm:prSet presAssocID="{2CF6352E-CB40-47FD-97E8-52BAA00E219D}" presName="parentTextArrow" presStyleLbl="node1" presStyleIdx="4" presStyleCnt="6"/>
      <dgm:spPr/>
    </dgm:pt>
    <dgm:pt modelId="{AC20D5DB-D27F-4831-9227-024A637BE051}" type="pres">
      <dgm:prSet presAssocID="{00BC2E6B-64D6-4912-B1A9-3B5233923C4B}" presName="sp" presStyleCnt="0"/>
      <dgm:spPr/>
    </dgm:pt>
    <dgm:pt modelId="{445A8685-232C-4E84-A484-8CF0AACA6850}" type="pres">
      <dgm:prSet presAssocID="{6B286334-6B40-4626-B1FA-D4A3EB8CDE49}" presName="arrowAndChildren" presStyleCnt="0"/>
      <dgm:spPr/>
    </dgm:pt>
    <dgm:pt modelId="{59428FB4-2503-46E8-A102-9C9663D1513D}" type="pres">
      <dgm:prSet presAssocID="{6B286334-6B40-4626-B1FA-D4A3EB8CDE49}" presName="parentTextArrow" presStyleLbl="node1" presStyleIdx="5" presStyleCnt="6"/>
      <dgm:spPr/>
    </dgm:pt>
  </dgm:ptLst>
  <dgm:cxnLst>
    <dgm:cxn modelId="{083DCB03-2FBD-48AA-8BFC-A95D47E787B4}" type="presOf" srcId="{516A7AE5-5E95-412C-8BAF-33FFB47BEE61}" destId="{9C8F8287-8C6B-46DD-8C70-47EC98676D31}" srcOrd="0" destOrd="0" presId="urn:microsoft.com/office/officeart/2005/8/layout/process4"/>
    <dgm:cxn modelId="{592A9F04-FB28-450D-AD30-E374CE6FD959}" srcId="{13E7CE16-8C19-4958-997C-4941FB605BBC}" destId="{A27FD974-5A41-438E-A746-C2EFD5B07154}" srcOrd="4" destOrd="0" parTransId="{E320CFB3-E9A6-4F0C-9FA6-7F6338B7C586}" sibTransId="{6CE72948-F627-463D-89B0-84FBC32EAB46}"/>
    <dgm:cxn modelId="{6456790C-1D2A-4BA6-97A5-68B968647A1A}" type="presOf" srcId="{2CF6352E-CB40-47FD-97E8-52BAA00E219D}" destId="{17A98875-456C-4218-A3CC-8523EAF46CF5}" srcOrd="0" destOrd="0" presId="urn:microsoft.com/office/officeart/2005/8/layout/process4"/>
    <dgm:cxn modelId="{75F78D5E-80F5-452D-9829-C618DF2C51FB}" type="presOf" srcId="{13E7CE16-8C19-4958-997C-4941FB605BBC}" destId="{94D7CBC8-56EA-411E-981E-D877FADC67A2}" srcOrd="0" destOrd="0" presId="urn:microsoft.com/office/officeart/2005/8/layout/process4"/>
    <dgm:cxn modelId="{5771796A-927D-4F43-B501-7CC107468032}" srcId="{13E7CE16-8C19-4958-997C-4941FB605BBC}" destId="{FE070596-B1C9-48E7-8793-1BA6CEF3E673}" srcOrd="2" destOrd="0" parTransId="{9D810456-9C61-46E5-A103-9D10F6C259FA}" sibTransId="{E5E49681-3DC2-4350-AD80-0A74D2053E30}"/>
    <dgm:cxn modelId="{894A746D-C783-4A7A-BC82-88AB8143323D}" type="presOf" srcId="{FE070596-B1C9-48E7-8793-1BA6CEF3E673}" destId="{8F1A948A-F6EF-4916-AB00-220DD9E7A244}" srcOrd="0" destOrd="0" presId="urn:microsoft.com/office/officeart/2005/8/layout/process4"/>
    <dgm:cxn modelId="{73793D4E-FF97-4B79-A12E-958BFD43A930}" srcId="{13E7CE16-8C19-4958-997C-4941FB605BBC}" destId="{5F965DF1-A1EC-4C11-B71F-0C9D31BA2F92}" srcOrd="5" destOrd="0" parTransId="{96151906-55E8-43D0-B2C3-7835408E99EB}" sibTransId="{4A0A5C4A-BD9E-417F-A175-3CC6DA78838E}"/>
    <dgm:cxn modelId="{73AA8672-AD04-4494-BC35-26BF274A5C92}" srcId="{13E7CE16-8C19-4958-997C-4941FB605BBC}" destId="{2CF6352E-CB40-47FD-97E8-52BAA00E219D}" srcOrd="1" destOrd="0" parTransId="{1712B48A-33D9-495C-9C36-0D3F34659052}" sibTransId="{33D35FCE-8CDB-4565-B2A6-3C8B6E9D7241}"/>
    <dgm:cxn modelId="{4A5E6D7F-B2B5-4DD9-A031-87EC066913D8}" type="presOf" srcId="{A27FD974-5A41-438E-A746-C2EFD5B07154}" destId="{6EDF07B4-1DE3-4881-BD71-FA6305A2676C}" srcOrd="0" destOrd="0" presId="urn:microsoft.com/office/officeart/2005/8/layout/process4"/>
    <dgm:cxn modelId="{A786BFB9-B676-4AB3-BD54-CDE5D40273FC}" srcId="{13E7CE16-8C19-4958-997C-4941FB605BBC}" destId="{6B286334-6B40-4626-B1FA-D4A3EB8CDE49}" srcOrd="0" destOrd="0" parTransId="{96026144-5321-48D5-AE0F-9CA4183A90C6}" sibTransId="{00BC2E6B-64D6-4912-B1A9-3B5233923C4B}"/>
    <dgm:cxn modelId="{29D8B5CB-EA4F-4369-9145-87D0D263FF8E}" type="presOf" srcId="{5F965DF1-A1EC-4C11-B71F-0C9D31BA2F92}" destId="{D7C5ADAA-BCBB-4375-B632-C6C8C4B7B0B1}" srcOrd="0" destOrd="0" presId="urn:microsoft.com/office/officeart/2005/8/layout/process4"/>
    <dgm:cxn modelId="{EEBFA3E0-312E-4D27-8896-2A1AEADFBBB3}" type="presOf" srcId="{6B286334-6B40-4626-B1FA-D4A3EB8CDE49}" destId="{59428FB4-2503-46E8-A102-9C9663D1513D}" srcOrd="0" destOrd="0" presId="urn:microsoft.com/office/officeart/2005/8/layout/process4"/>
    <dgm:cxn modelId="{3F2760F6-DE0C-42F8-9A0E-585120511252}" srcId="{13E7CE16-8C19-4958-997C-4941FB605BBC}" destId="{516A7AE5-5E95-412C-8BAF-33FFB47BEE61}" srcOrd="3" destOrd="0" parTransId="{78793F3E-828E-40EF-82DC-351447F88FAA}" sibTransId="{05024F37-7303-4FEA-A8E0-D9FE85D23E68}"/>
    <dgm:cxn modelId="{7222F09B-CCAC-4D8D-9E1C-996EEDFA0EE8}" type="presParOf" srcId="{94D7CBC8-56EA-411E-981E-D877FADC67A2}" destId="{CC70C596-9AB4-4A6C-A625-25067AE9C69C}" srcOrd="0" destOrd="0" presId="urn:microsoft.com/office/officeart/2005/8/layout/process4"/>
    <dgm:cxn modelId="{E5C0ABFC-1A56-48C5-9101-0774E170D72C}" type="presParOf" srcId="{CC70C596-9AB4-4A6C-A625-25067AE9C69C}" destId="{D7C5ADAA-BCBB-4375-B632-C6C8C4B7B0B1}" srcOrd="0" destOrd="0" presId="urn:microsoft.com/office/officeart/2005/8/layout/process4"/>
    <dgm:cxn modelId="{F97A5B62-7713-48D1-BEA3-76C4A7538F80}" type="presParOf" srcId="{94D7CBC8-56EA-411E-981E-D877FADC67A2}" destId="{98ACD8BC-4B34-4C6E-9373-35B8319BA93E}" srcOrd="1" destOrd="0" presId="urn:microsoft.com/office/officeart/2005/8/layout/process4"/>
    <dgm:cxn modelId="{AECB93FC-EF2B-40D4-8BD1-BA9CDF1139B1}" type="presParOf" srcId="{94D7CBC8-56EA-411E-981E-D877FADC67A2}" destId="{F169764F-1281-4DBD-A895-9B848C4C0A43}" srcOrd="2" destOrd="0" presId="urn:microsoft.com/office/officeart/2005/8/layout/process4"/>
    <dgm:cxn modelId="{E5B9F0F7-EE3D-40D0-8161-56988CD02667}" type="presParOf" srcId="{F169764F-1281-4DBD-A895-9B848C4C0A43}" destId="{6EDF07B4-1DE3-4881-BD71-FA6305A2676C}" srcOrd="0" destOrd="0" presId="urn:microsoft.com/office/officeart/2005/8/layout/process4"/>
    <dgm:cxn modelId="{CE0A2F4C-4937-4167-B51D-10226F98162E}" type="presParOf" srcId="{94D7CBC8-56EA-411E-981E-D877FADC67A2}" destId="{7B1A0DFF-F799-4FF0-829B-14A0F035EF5E}" srcOrd="3" destOrd="0" presId="urn:microsoft.com/office/officeart/2005/8/layout/process4"/>
    <dgm:cxn modelId="{44493404-E5A3-4205-BC4F-B3DC1975412A}" type="presParOf" srcId="{94D7CBC8-56EA-411E-981E-D877FADC67A2}" destId="{F5596E75-7A1A-42B4-BE03-7D61E6D61A8C}" srcOrd="4" destOrd="0" presId="urn:microsoft.com/office/officeart/2005/8/layout/process4"/>
    <dgm:cxn modelId="{EC777B2E-28DF-4AD1-834F-73DBCAFFE13F}" type="presParOf" srcId="{F5596E75-7A1A-42B4-BE03-7D61E6D61A8C}" destId="{9C8F8287-8C6B-46DD-8C70-47EC98676D31}" srcOrd="0" destOrd="0" presId="urn:microsoft.com/office/officeart/2005/8/layout/process4"/>
    <dgm:cxn modelId="{74D29DF5-BCCA-4585-AB35-4DAD9BC46247}" type="presParOf" srcId="{94D7CBC8-56EA-411E-981E-D877FADC67A2}" destId="{3BC581C5-5B4B-4F6D-A3E8-016666856FFD}" srcOrd="5" destOrd="0" presId="urn:microsoft.com/office/officeart/2005/8/layout/process4"/>
    <dgm:cxn modelId="{BFE7BC60-42C0-47D9-8BCF-FC000C4965E3}" type="presParOf" srcId="{94D7CBC8-56EA-411E-981E-D877FADC67A2}" destId="{676659EA-0737-4A1D-B901-85630C6D4AF7}" srcOrd="6" destOrd="0" presId="urn:microsoft.com/office/officeart/2005/8/layout/process4"/>
    <dgm:cxn modelId="{F3606A7A-7F78-42C7-A64F-2973701FFFEE}" type="presParOf" srcId="{676659EA-0737-4A1D-B901-85630C6D4AF7}" destId="{8F1A948A-F6EF-4916-AB00-220DD9E7A244}" srcOrd="0" destOrd="0" presId="urn:microsoft.com/office/officeart/2005/8/layout/process4"/>
    <dgm:cxn modelId="{EBA46104-C633-4A8C-BE12-3968EAE9CCD0}" type="presParOf" srcId="{94D7CBC8-56EA-411E-981E-D877FADC67A2}" destId="{3E93430D-C45A-40BA-ACC4-8C1E0686D211}" srcOrd="7" destOrd="0" presId="urn:microsoft.com/office/officeart/2005/8/layout/process4"/>
    <dgm:cxn modelId="{D8488A83-0BE1-4277-BF56-36B03CAD25FB}" type="presParOf" srcId="{94D7CBC8-56EA-411E-981E-D877FADC67A2}" destId="{C693CEFA-D6AE-4854-B4CB-C999DAF3E09B}" srcOrd="8" destOrd="0" presId="urn:microsoft.com/office/officeart/2005/8/layout/process4"/>
    <dgm:cxn modelId="{CCC03737-F3D1-44B7-B0CD-6F1F33744FF7}" type="presParOf" srcId="{C693CEFA-D6AE-4854-B4CB-C999DAF3E09B}" destId="{17A98875-456C-4218-A3CC-8523EAF46CF5}" srcOrd="0" destOrd="0" presId="urn:microsoft.com/office/officeart/2005/8/layout/process4"/>
    <dgm:cxn modelId="{69F0144C-3F81-4700-9DB7-D9BA0C20999F}" type="presParOf" srcId="{94D7CBC8-56EA-411E-981E-D877FADC67A2}" destId="{AC20D5DB-D27F-4831-9227-024A637BE051}" srcOrd="9" destOrd="0" presId="urn:microsoft.com/office/officeart/2005/8/layout/process4"/>
    <dgm:cxn modelId="{81CA425E-522E-4303-BDC9-E9866648504F}" type="presParOf" srcId="{94D7CBC8-56EA-411E-981E-D877FADC67A2}" destId="{445A8685-232C-4E84-A484-8CF0AACA6850}" srcOrd="10" destOrd="0" presId="urn:microsoft.com/office/officeart/2005/8/layout/process4"/>
    <dgm:cxn modelId="{8836BA5A-97E5-4C0E-8884-B707CF7BA968}" type="presParOf" srcId="{445A8685-232C-4E84-A484-8CF0AACA6850}" destId="{59428FB4-2503-46E8-A102-9C9663D1513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D2FEAFF-C2A1-4236-A149-AC3195DD2F7C}" type="doc">
      <dgm:prSet loTypeId="urn:microsoft.com/office/officeart/2005/8/layout/hList7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pl-PL"/>
        </a:p>
      </dgm:t>
    </dgm:pt>
    <dgm:pt modelId="{3E9AA20A-72EE-4E6A-8D23-7DF8789646E8}">
      <dgm:prSet phldrT="[Tekst]" custT="1"/>
      <dgm:spPr/>
      <dgm:t>
        <a:bodyPr/>
        <a:lstStyle/>
        <a:p>
          <a:r>
            <a:rPr lang="pl-PL" sz="4000" dirty="0"/>
            <a:t>Negatywne</a:t>
          </a:r>
        </a:p>
      </dgm:t>
    </dgm:pt>
    <dgm:pt modelId="{A11BC42F-1EA0-4218-A891-885103EF7207}" type="parTrans" cxnId="{AB029C73-2115-46E4-A788-28102EE421DD}">
      <dgm:prSet/>
      <dgm:spPr/>
      <dgm:t>
        <a:bodyPr/>
        <a:lstStyle/>
        <a:p>
          <a:endParaRPr lang="pl-PL"/>
        </a:p>
      </dgm:t>
    </dgm:pt>
    <dgm:pt modelId="{D4FBFF4F-8F59-4679-B644-6F0E03D33BC3}" type="sibTrans" cxnId="{AB029C73-2115-46E4-A788-28102EE421DD}">
      <dgm:prSet/>
      <dgm:spPr/>
      <dgm:t>
        <a:bodyPr/>
        <a:lstStyle/>
        <a:p>
          <a:endParaRPr lang="pl-PL"/>
        </a:p>
      </dgm:t>
    </dgm:pt>
    <dgm:pt modelId="{E916ECE3-9648-4CF1-AFA8-B73D82891E35}">
      <dgm:prSet phldrT="[Tekst]" custT="1"/>
      <dgm:spPr/>
      <dgm:t>
        <a:bodyPr/>
        <a:lstStyle/>
        <a:p>
          <a:r>
            <a:rPr lang="pl-PL" sz="4000" dirty="0"/>
            <a:t>Pozytywne</a:t>
          </a:r>
        </a:p>
      </dgm:t>
    </dgm:pt>
    <dgm:pt modelId="{E265EF9B-F815-4389-AFEB-400D7E85D2C8}" type="sibTrans" cxnId="{E972289B-31B4-4C34-8495-2CA1DCC5DF58}">
      <dgm:prSet/>
      <dgm:spPr/>
      <dgm:t>
        <a:bodyPr/>
        <a:lstStyle/>
        <a:p>
          <a:endParaRPr lang="pl-PL"/>
        </a:p>
      </dgm:t>
    </dgm:pt>
    <dgm:pt modelId="{24D1228E-2CA0-496A-A2B2-15C5109F85A7}" type="parTrans" cxnId="{E972289B-31B4-4C34-8495-2CA1DCC5DF58}">
      <dgm:prSet/>
      <dgm:spPr/>
      <dgm:t>
        <a:bodyPr/>
        <a:lstStyle/>
        <a:p>
          <a:endParaRPr lang="pl-PL"/>
        </a:p>
      </dgm:t>
    </dgm:pt>
    <dgm:pt modelId="{569B09A4-0581-45F8-89ED-AAA06B0F059A}" type="pres">
      <dgm:prSet presAssocID="{ED2FEAFF-C2A1-4236-A149-AC3195DD2F7C}" presName="Name0" presStyleCnt="0">
        <dgm:presLayoutVars>
          <dgm:dir/>
          <dgm:resizeHandles val="exact"/>
        </dgm:presLayoutVars>
      </dgm:prSet>
      <dgm:spPr/>
    </dgm:pt>
    <dgm:pt modelId="{8DCB9F03-89F2-43C8-8F47-DCD8717298E5}" type="pres">
      <dgm:prSet presAssocID="{ED2FEAFF-C2A1-4236-A149-AC3195DD2F7C}" presName="fgShape" presStyleLbl="fgShp" presStyleIdx="0" presStyleCnt="1"/>
      <dgm:spPr/>
    </dgm:pt>
    <dgm:pt modelId="{98724F4D-EBA8-4FD4-B4AA-87718C8238F0}" type="pres">
      <dgm:prSet presAssocID="{ED2FEAFF-C2A1-4236-A149-AC3195DD2F7C}" presName="linComp" presStyleCnt="0"/>
      <dgm:spPr/>
    </dgm:pt>
    <dgm:pt modelId="{E478F638-CFF0-48B3-BC05-3FD79998C320}" type="pres">
      <dgm:prSet presAssocID="{E916ECE3-9648-4CF1-AFA8-B73D82891E35}" presName="compNode" presStyleCnt="0"/>
      <dgm:spPr/>
    </dgm:pt>
    <dgm:pt modelId="{C7ABBE73-728C-477B-A376-FBC097CAF43C}" type="pres">
      <dgm:prSet presAssocID="{E916ECE3-9648-4CF1-AFA8-B73D82891E35}" presName="bkgdShape" presStyleLbl="node1" presStyleIdx="0" presStyleCnt="2"/>
      <dgm:spPr/>
    </dgm:pt>
    <dgm:pt modelId="{7D7A4DE8-65D6-496D-964F-D72FF6F0CEF6}" type="pres">
      <dgm:prSet presAssocID="{E916ECE3-9648-4CF1-AFA8-B73D82891E35}" presName="nodeTx" presStyleLbl="node1" presStyleIdx="0" presStyleCnt="2">
        <dgm:presLayoutVars>
          <dgm:bulletEnabled val="1"/>
        </dgm:presLayoutVars>
      </dgm:prSet>
      <dgm:spPr/>
    </dgm:pt>
    <dgm:pt modelId="{3E61A94D-7EB0-4919-8A39-921DFC38C6B9}" type="pres">
      <dgm:prSet presAssocID="{E916ECE3-9648-4CF1-AFA8-B73D82891E35}" presName="invisiNode" presStyleLbl="node1" presStyleIdx="0" presStyleCnt="2"/>
      <dgm:spPr/>
    </dgm:pt>
    <dgm:pt modelId="{DB84B018-CEB5-4F6C-82D0-C19600ED6AAA}" type="pres">
      <dgm:prSet presAssocID="{E916ECE3-9648-4CF1-AFA8-B73D82891E35}" presName="imagNode" presStyleLbl="fgImgPlace1" presStyleIdx="0" presStyleCnt="2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ontur anielskiej twarzy z wypełnieniem pełnym"/>
        </a:ext>
      </dgm:extLst>
    </dgm:pt>
    <dgm:pt modelId="{2B6512D0-5EA9-4298-ACD3-AAEBE8512094}" type="pres">
      <dgm:prSet presAssocID="{E265EF9B-F815-4389-AFEB-400D7E85D2C8}" presName="sibTrans" presStyleLbl="sibTrans2D1" presStyleIdx="0" presStyleCnt="0"/>
      <dgm:spPr/>
    </dgm:pt>
    <dgm:pt modelId="{83044403-69D9-48D8-B192-14E40A0B2254}" type="pres">
      <dgm:prSet presAssocID="{3E9AA20A-72EE-4E6A-8D23-7DF8789646E8}" presName="compNode" presStyleCnt="0"/>
      <dgm:spPr/>
    </dgm:pt>
    <dgm:pt modelId="{C9D9F74D-FB57-43E1-868A-973C0D24F39C}" type="pres">
      <dgm:prSet presAssocID="{3E9AA20A-72EE-4E6A-8D23-7DF8789646E8}" presName="bkgdShape" presStyleLbl="node1" presStyleIdx="1" presStyleCnt="2"/>
      <dgm:spPr/>
    </dgm:pt>
    <dgm:pt modelId="{F7CEB560-7992-47AC-AE79-26384BD9B1C1}" type="pres">
      <dgm:prSet presAssocID="{3E9AA20A-72EE-4E6A-8D23-7DF8789646E8}" presName="nodeTx" presStyleLbl="node1" presStyleIdx="1" presStyleCnt="2">
        <dgm:presLayoutVars>
          <dgm:bulletEnabled val="1"/>
        </dgm:presLayoutVars>
      </dgm:prSet>
      <dgm:spPr/>
    </dgm:pt>
    <dgm:pt modelId="{C5F74334-B775-49C1-991D-C693AFC7480B}" type="pres">
      <dgm:prSet presAssocID="{3E9AA20A-72EE-4E6A-8D23-7DF8789646E8}" presName="invisiNode" presStyleLbl="node1" presStyleIdx="1" presStyleCnt="2"/>
      <dgm:spPr/>
    </dgm:pt>
    <dgm:pt modelId="{08B11351-FFA8-4B86-BC15-3607DD34BB57}" type="pres">
      <dgm:prSet presAssocID="{3E9AA20A-72EE-4E6A-8D23-7DF8789646E8}" presName="imagNode" presStyleLbl="fgImgPlace1" presStyleIdx="1" presStyleCnt="2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ontur zagniewanej twarzy kontur"/>
        </a:ext>
      </dgm:extLst>
    </dgm:pt>
  </dgm:ptLst>
  <dgm:cxnLst>
    <dgm:cxn modelId="{9DA49C61-4527-49F8-9410-EE951CC1A6F4}" type="presOf" srcId="{3E9AA20A-72EE-4E6A-8D23-7DF8789646E8}" destId="{F7CEB560-7992-47AC-AE79-26384BD9B1C1}" srcOrd="1" destOrd="0" presId="urn:microsoft.com/office/officeart/2005/8/layout/hList7"/>
    <dgm:cxn modelId="{AB029C73-2115-46E4-A788-28102EE421DD}" srcId="{ED2FEAFF-C2A1-4236-A149-AC3195DD2F7C}" destId="{3E9AA20A-72EE-4E6A-8D23-7DF8789646E8}" srcOrd="1" destOrd="0" parTransId="{A11BC42F-1EA0-4218-A891-885103EF7207}" sibTransId="{D4FBFF4F-8F59-4679-B644-6F0E03D33BC3}"/>
    <dgm:cxn modelId="{EDE4867D-74C7-4DFF-824C-CCA08B378CAD}" type="presOf" srcId="{E916ECE3-9648-4CF1-AFA8-B73D82891E35}" destId="{7D7A4DE8-65D6-496D-964F-D72FF6F0CEF6}" srcOrd="1" destOrd="0" presId="urn:microsoft.com/office/officeart/2005/8/layout/hList7"/>
    <dgm:cxn modelId="{E972289B-31B4-4C34-8495-2CA1DCC5DF58}" srcId="{ED2FEAFF-C2A1-4236-A149-AC3195DD2F7C}" destId="{E916ECE3-9648-4CF1-AFA8-B73D82891E35}" srcOrd="0" destOrd="0" parTransId="{24D1228E-2CA0-496A-A2B2-15C5109F85A7}" sibTransId="{E265EF9B-F815-4389-AFEB-400D7E85D2C8}"/>
    <dgm:cxn modelId="{E8FB8DA2-1FAF-4EC9-BB15-8D016E9C4221}" type="presOf" srcId="{ED2FEAFF-C2A1-4236-A149-AC3195DD2F7C}" destId="{569B09A4-0581-45F8-89ED-AAA06B0F059A}" srcOrd="0" destOrd="0" presId="urn:microsoft.com/office/officeart/2005/8/layout/hList7"/>
    <dgm:cxn modelId="{80344DC0-065E-4069-AC77-B1927E2DEA60}" type="presOf" srcId="{E916ECE3-9648-4CF1-AFA8-B73D82891E35}" destId="{C7ABBE73-728C-477B-A376-FBC097CAF43C}" srcOrd="0" destOrd="0" presId="urn:microsoft.com/office/officeart/2005/8/layout/hList7"/>
    <dgm:cxn modelId="{401180C4-1BAD-4BDF-9600-32A4EC256D6D}" type="presOf" srcId="{E265EF9B-F815-4389-AFEB-400D7E85D2C8}" destId="{2B6512D0-5EA9-4298-ACD3-AAEBE8512094}" srcOrd="0" destOrd="0" presId="urn:microsoft.com/office/officeart/2005/8/layout/hList7"/>
    <dgm:cxn modelId="{C5306CF8-3180-467A-BEF1-C5E6EAE5FF0C}" type="presOf" srcId="{3E9AA20A-72EE-4E6A-8D23-7DF8789646E8}" destId="{C9D9F74D-FB57-43E1-868A-973C0D24F39C}" srcOrd="0" destOrd="0" presId="urn:microsoft.com/office/officeart/2005/8/layout/hList7"/>
    <dgm:cxn modelId="{1AD10CC6-FE60-415B-9AC9-4E4E10728DB6}" type="presParOf" srcId="{569B09A4-0581-45F8-89ED-AAA06B0F059A}" destId="{8DCB9F03-89F2-43C8-8F47-DCD8717298E5}" srcOrd="0" destOrd="0" presId="urn:microsoft.com/office/officeart/2005/8/layout/hList7"/>
    <dgm:cxn modelId="{77B0265B-C9AF-4003-9E2A-CDC58DA5B8A6}" type="presParOf" srcId="{569B09A4-0581-45F8-89ED-AAA06B0F059A}" destId="{98724F4D-EBA8-4FD4-B4AA-87718C8238F0}" srcOrd="1" destOrd="0" presId="urn:microsoft.com/office/officeart/2005/8/layout/hList7"/>
    <dgm:cxn modelId="{46B65231-F82D-4C0D-BAD1-528973797279}" type="presParOf" srcId="{98724F4D-EBA8-4FD4-B4AA-87718C8238F0}" destId="{E478F638-CFF0-48B3-BC05-3FD79998C320}" srcOrd="0" destOrd="0" presId="urn:microsoft.com/office/officeart/2005/8/layout/hList7"/>
    <dgm:cxn modelId="{F4CBB3EB-38A5-4A45-A331-450C47F79C8D}" type="presParOf" srcId="{E478F638-CFF0-48B3-BC05-3FD79998C320}" destId="{C7ABBE73-728C-477B-A376-FBC097CAF43C}" srcOrd="0" destOrd="0" presId="urn:microsoft.com/office/officeart/2005/8/layout/hList7"/>
    <dgm:cxn modelId="{AB4A1BE4-BE03-4F9D-AE2E-1D73A138D105}" type="presParOf" srcId="{E478F638-CFF0-48B3-BC05-3FD79998C320}" destId="{7D7A4DE8-65D6-496D-964F-D72FF6F0CEF6}" srcOrd="1" destOrd="0" presId="urn:microsoft.com/office/officeart/2005/8/layout/hList7"/>
    <dgm:cxn modelId="{EDE94CD0-69F5-46E3-B583-F65F6269A529}" type="presParOf" srcId="{E478F638-CFF0-48B3-BC05-3FD79998C320}" destId="{3E61A94D-7EB0-4919-8A39-921DFC38C6B9}" srcOrd="2" destOrd="0" presId="urn:microsoft.com/office/officeart/2005/8/layout/hList7"/>
    <dgm:cxn modelId="{B1C21DF0-00C9-4C20-A970-D2F08BEB96A5}" type="presParOf" srcId="{E478F638-CFF0-48B3-BC05-3FD79998C320}" destId="{DB84B018-CEB5-4F6C-82D0-C19600ED6AAA}" srcOrd="3" destOrd="0" presId="urn:microsoft.com/office/officeart/2005/8/layout/hList7"/>
    <dgm:cxn modelId="{983773A3-CD43-45AC-A3F0-7C8815FA7E90}" type="presParOf" srcId="{98724F4D-EBA8-4FD4-B4AA-87718C8238F0}" destId="{2B6512D0-5EA9-4298-ACD3-AAEBE8512094}" srcOrd="1" destOrd="0" presId="urn:microsoft.com/office/officeart/2005/8/layout/hList7"/>
    <dgm:cxn modelId="{521D6B98-F448-45C4-90A0-12BA5140C6D8}" type="presParOf" srcId="{98724F4D-EBA8-4FD4-B4AA-87718C8238F0}" destId="{83044403-69D9-48D8-B192-14E40A0B2254}" srcOrd="2" destOrd="0" presId="urn:microsoft.com/office/officeart/2005/8/layout/hList7"/>
    <dgm:cxn modelId="{43B3D931-03B0-4253-9396-2F4E277E0CB4}" type="presParOf" srcId="{83044403-69D9-48D8-B192-14E40A0B2254}" destId="{C9D9F74D-FB57-43E1-868A-973C0D24F39C}" srcOrd="0" destOrd="0" presId="urn:microsoft.com/office/officeart/2005/8/layout/hList7"/>
    <dgm:cxn modelId="{E0D5750E-9452-471E-9E49-7BA5C51B6829}" type="presParOf" srcId="{83044403-69D9-48D8-B192-14E40A0B2254}" destId="{F7CEB560-7992-47AC-AE79-26384BD9B1C1}" srcOrd="1" destOrd="0" presId="urn:microsoft.com/office/officeart/2005/8/layout/hList7"/>
    <dgm:cxn modelId="{DC40D0F4-8B68-436C-A723-4BECBA424072}" type="presParOf" srcId="{83044403-69D9-48D8-B192-14E40A0B2254}" destId="{C5F74334-B775-49C1-991D-C693AFC7480B}" srcOrd="2" destOrd="0" presId="urn:microsoft.com/office/officeart/2005/8/layout/hList7"/>
    <dgm:cxn modelId="{FDABA305-1134-4C34-95F9-2A0783A15E8E}" type="presParOf" srcId="{83044403-69D9-48D8-B192-14E40A0B2254}" destId="{08B11351-FFA8-4B86-BC15-3607DD34BB57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211358-91B3-4869-8D1D-0E552B32C7AC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6A7B7A7-34FC-4B2E-A907-05CFE6F229D2}">
      <dgm:prSet/>
      <dgm:spPr/>
      <dgm:t>
        <a:bodyPr/>
        <a:lstStyle/>
        <a:p>
          <a:r>
            <a:rPr lang="pl-PL"/>
            <a:t>faza wczesna</a:t>
          </a:r>
          <a:endParaRPr lang="en-US"/>
        </a:p>
      </dgm:t>
    </dgm:pt>
    <dgm:pt modelId="{D1E3CC30-7277-45A6-B77C-697F6CF7A478}" type="parTrans" cxnId="{D9B0D7BA-26BA-48C6-8225-CC822F3D690E}">
      <dgm:prSet/>
      <dgm:spPr/>
      <dgm:t>
        <a:bodyPr/>
        <a:lstStyle/>
        <a:p>
          <a:endParaRPr lang="en-US"/>
        </a:p>
      </dgm:t>
    </dgm:pt>
    <dgm:pt modelId="{5164C855-5B53-4935-815E-EB6A07245BB1}" type="sibTrans" cxnId="{D9B0D7BA-26BA-48C6-8225-CC822F3D690E}">
      <dgm:prSet/>
      <dgm:spPr/>
      <dgm:t>
        <a:bodyPr/>
        <a:lstStyle/>
        <a:p>
          <a:endParaRPr lang="en-US"/>
        </a:p>
      </dgm:t>
    </dgm:pt>
    <dgm:pt modelId="{456BF8D7-5B95-4DC8-9B1A-FE3125DD1C16}">
      <dgm:prSet/>
      <dgm:spPr/>
      <dgm:t>
        <a:bodyPr/>
        <a:lstStyle/>
        <a:p>
          <a:r>
            <a:rPr lang="pl-PL"/>
            <a:t>faza stabilnego mobbingu</a:t>
          </a:r>
          <a:endParaRPr lang="en-US"/>
        </a:p>
      </dgm:t>
    </dgm:pt>
    <dgm:pt modelId="{4A8E05D0-4197-40DD-B768-428B3A8F36A5}" type="parTrans" cxnId="{74871D48-256B-42B0-B87D-E528353D8476}">
      <dgm:prSet/>
      <dgm:spPr/>
      <dgm:t>
        <a:bodyPr/>
        <a:lstStyle/>
        <a:p>
          <a:endParaRPr lang="en-US"/>
        </a:p>
      </dgm:t>
    </dgm:pt>
    <dgm:pt modelId="{4F1FD1B0-1CBB-48BF-AC77-6253EE2C220C}" type="sibTrans" cxnId="{74871D48-256B-42B0-B87D-E528353D8476}">
      <dgm:prSet/>
      <dgm:spPr/>
      <dgm:t>
        <a:bodyPr/>
        <a:lstStyle/>
        <a:p>
          <a:endParaRPr lang="en-US"/>
        </a:p>
      </dgm:t>
    </dgm:pt>
    <dgm:pt modelId="{287D1E0C-4E63-4615-89A7-C1E73948A566}">
      <dgm:prSet/>
      <dgm:spPr/>
      <dgm:t>
        <a:bodyPr/>
        <a:lstStyle/>
        <a:p>
          <a:r>
            <a:rPr lang="pl-PL"/>
            <a:t>faza zaawansowana</a:t>
          </a:r>
          <a:endParaRPr lang="en-US"/>
        </a:p>
      </dgm:t>
    </dgm:pt>
    <dgm:pt modelId="{B7B21C5F-6763-4BFA-8821-54FF061168AF}" type="parTrans" cxnId="{522E9595-60AC-4E2F-BF4E-0276DEA5D64E}">
      <dgm:prSet/>
      <dgm:spPr/>
      <dgm:t>
        <a:bodyPr/>
        <a:lstStyle/>
        <a:p>
          <a:endParaRPr lang="en-US"/>
        </a:p>
      </dgm:t>
    </dgm:pt>
    <dgm:pt modelId="{1F5B5C80-7CBC-46EC-9197-BA5BA9DC0573}" type="sibTrans" cxnId="{522E9595-60AC-4E2F-BF4E-0276DEA5D64E}">
      <dgm:prSet/>
      <dgm:spPr/>
      <dgm:t>
        <a:bodyPr/>
        <a:lstStyle/>
        <a:p>
          <a:endParaRPr lang="en-US"/>
        </a:p>
      </dgm:t>
    </dgm:pt>
    <dgm:pt modelId="{2E10189A-691B-4AC6-8A88-07DD5693B72E}" type="pres">
      <dgm:prSet presAssocID="{6F211358-91B3-4869-8D1D-0E552B32C7A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FAF8ECD-10B6-40FA-B8ED-F2AFEB3E53CC}" type="pres">
      <dgm:prSet presAssocID="{86A7B7A7-34FC-4B2E-A907-05CFE6F229D2}" presName="hierRoot1" presStyleCnt="0"/>
      <dgm:spPr/>
    </dgm:pt>
    <dgm:pt modelId="{C9BA6502-2BD0-4998-8FC5-7F8233A6749F}" type="pres">
      <dgm:prSet presAssocID="{86A7B7A7-34FC-4B2E-A907-05CFE6F229D2}" presName="composite" presStyleCnt="0"/>
      <dgm:spPr/>
    </dgm:pt>
    <dgm:pt modelId="{7C306464-311E-4C29-B43F-CCDF36D5FF1E}" type="pres">
      <dgm:prSet presAssocID="{86A7B7A7-34FC-4B2E-A907-05CFE6F229D2}" presName="background" presStyleLbl="node0" presStyleIdx="0" presStyleCnt="3"/>
      <dgm:spPr/>
    </dgm:pt>
    <dgm:pt modelId="{9DFD2E8B-215C-460B-B05E-2BE7FAB4A370}" type="pres">
      <dgm:prSet presAssocID="{86A7B7A7-34FC-4B2E-A907-05CFE6F229D2}" presName="text" presStyleLbl="fgAcc0" presStyleIdx="0" presStyleCnt="3">
        <dgm:presLayoutVars>
          <dgm:chPref val="3"/>
        </dgm:presLayoutVars>
      </dgm:prSet>
      <dgm:spPr/>
    </dgm:pt>
    <dgm:pt modelId="{53B47F81-AE7D-4016-97D6-3F7564B58CA3}" type="pres">
      <dgm:prSet presAssocID="{86A7B7A7-34FC-4B2E-A907-05CFE6F229D2}" presName="hierChild2" presStyleCnt="0"/>
      <dgm:spPr/>
    </dgm:pt>
    <dgm:pt modelId="{0DEE4814-0150-447F-94B3-7872481D222F}" type="pres">
      <dgm:prSet presAssocID="{456BF8D7-5B95-4DC8-9B1A-FE3125DD1C16}" presName="hierRoot1" presStyleCnt="0"/>
      <dgm:spPr/>
    </dgm:pt>
    <dgm:pt modelId="{E389199A-AFD3-4844-B971-F0F34A2F32C2}" type="pres">
      <dgm:prSet presAssocID="{456BF8D7-5B95-4DC8-9B1A-FE3125DD1C16}" presName="composite" presStyleCnt="0"/>
      <dgm:spPr/>
    </dgm:pt>
    <dgm:pt modelId="{40F877AE-8262-4CBE-AB83-8756D70CF329}" type="pres">
      <dgm:prSet presAssocID="{456BF8D7-5B95-4DC8-9B1A-FE3125DD1C16}" presName="background" presStyleLbl="node0" presStyleIdx="1" presStyleCnt="3"/>
      <dgm:spPr/>
    </dgm:pt>
    <dgm:pt modelId="{368ABC85-C60D-405A-8B98-D7CACEEB4F0D}" type="pres">
      <dgm:prSet presAssocID="{456BF8D7-5B95-4DC8-9B1A-FE3125DD1C16}" presName="text" presStyleLbl="fgAcc0" presStyleIdx="1" presStyleCnt="3">
        <dgm:presLayoutVars>
          <dgm:chPref val="3"/>
        </dgm:presLayoutVars>
      </dgm:prSet>
      <dgm:spPr/>
    </dgm:pt>
    <dgm:pt modelId="{31FA9367-FC2A-4B83-931E-2AC6C2271D1F}" type="pres">
      <dgm:prSet presAssocID="{456BF8D7-5B95-4DC8-9B1A-FE3125DD1C16}" presName="hierChild2" presStyleCnt="0"/>
      <dgm:spPr/>
    </dgm:pt>
    <dgm:pt modelId="{7ED2BD01-280D-4B93-9A66-08919E6CC2BA}" type="pres">
      <dgm:prSet presAssocID="{287D1E0C-4E63-4615-89A7-C1E73948A566}" presName="hierRoot1" presStyleCnt="0"/>
      <dgm:spPr/>
    </dgm:pt>
    <dgm:pt modelId="{14EED04F-8C2F-4284-BE18-895E7BC74D0E}" type="pres">
      <dgm:prSet presAssocID="{287D1E0C-4E63-4615-89A7-C1E73948A566}" presName="composite" presStyleCnt="0"/>
      <dgm:spPr/>
    </dgm:pt>
    <dgm:pt modelId="{1C930BE0-098B-426B-ACE9-B5F7400F8B5B}" type="pres">
      <dgm:prSet presAssocID="{287D1E0C-4E63-4615-89A7-C1E73948A566}" presName="background" presStyleLbl="node0" presStyleIdx="2" presStyleCnt="3"/>
      <dgm:spPr/>
    </dgm:pt>
    <dgm:pt modelId="{49AEB49D-3DE2-40FD-A3DC-0EDE26036221}" type="pres">
      <dgm:prSet presAssocID="{287D1E0C-4E63-4615-89A7-C1E73948A566}" presName="text" presStyleLbl="fgAcc0" presStyleIdx="2" presStyleCnt="3">
        <dgm:presLayoutVars>
          <dgm:chPref val="3"/>
        </dgm:presLayoutVars>
      </dgm:prSet>
      <dgm:spPr/>
    </dgm:pt>
    <dgm:pt modelId="{67CDA397-3A18-4B9F-9B18-78E12D56466A}" type="pres">
      <dgm:prSet presAssocID="{287D1E0C-4E63-4615-89A7-C1E73948A566}" presName="hierChild2" presStyleCnt="0"/>
      <dgm:spPr/>
    </dgm:pt>
  </dgm:ptLst>
  <dgm:cxnLst>
    <dgm:cxn modelId="{DBA0B31E-BAF6-434F-9EBA-91AB3CFE82B3}" type="presOf" srcId="{456BF8D7-5B95-4DC8-9B1A-FE3125DD1C16}" destId="{368ABC85-C60D-405A-8B98-D7CACEEB4F0D}" srcOrd="0" destOrd="0" presId="urn:microsoft.com/office/officeart/2005/8/layout/hierarchy1"/>
    <dgm:cxn modelId="{74871D48-256B-42B0-B87D-E528353D8476}" srcId="{6F211358-91B3-4869-8D1D-0E552B32C7AC}" destId="{456BF8D7-5B95-4DC8-9B1A-FE3125DD1C16}" srcOrd="1" destOrd="0" parTransId="{4A8E05D0-4197-40DD-B768-428B3A8F36A5}" sibTransId="{4F1FD1B0-1CBB-48BF-AC77-6253EE2C220C}"/>
    <dgm:cxn modelId="{9D926692-E821-4584-88A1-ED67264B37B2}" type="presOf" srcId="{86A7B7A7-34FC-4B2E-A907-05CFE6F229D2}" destId="{9DFD2E8B-215C-460B-B05E-2BE7FAB4A370}" srcOrd="0" destOrd="0" presId="urn:microsoft.com/office/officeart/2005/8/layout/hierarchy1"/>
    <dgm:cxn modelId="{522E9595-60AC-4E2F-BF4E-0276DEA5D64E}" srcId="{6F211358-91B3-4869-8D1D-0E552B32C7AC}" destId="{287D1E0C-4E63-4615-89A7-C1E73948A566}" srcOrd="2" destOrd="0" parTransId="{B7B21C5F-6763-4BFA-8821-54FF061168AF}" sibTransId="{1F5B5C80-7CBC-46EC-9197-BA5BA9DC0573}"/>
    <dgm:cxn modelId="{D9B0D7BA-26BA-48C6-8225-CC822F3D690E}" srcId="{6F211358-91B3-4869-8D1D-0E552B32C7AC}" destId="{86A7B7A7-34FC-4B2E-A907-05CFE6F229D2}" srcOrd="0" destOrd="0" parTransId="{D1E3CC30-7277-45A6-B77C-697F6CF7A478}" sibTransId="{5164C855-5B53-4935-815E-EB6A07245BB1}"/>
    <dgm:cxn modelId="{482AA0D8-408B-4328-BB09-3B319C359BE0}" type="presOf" srcId="{287D1E0C-4E63-4615-89A7-C1E73948A566}" destId="{49AEB49D-3DE2-40FD-A3DC-0EDE26036221}" srcOrd="0" destOrd="0" presId="urn:microsoft.com/office/officeart/2005/8/layout/hierarchy1"/>
    <dgm:cxn modelId="{13FBE8DF-45C6-42FD-A21F-EB637B25BC03}" type="presOf" srcId="{6F211358-91B3-4869-8D1D-0E552B32C7AC}" destId="{2E10189A-691B-4AC6-8A88-07DD5693B72E}" srcOrd="0" destOrd="0" presId="urn:microsoft.com/office/officeart/2005/8/layout/hierarchy1"/>
    <dgm:cxn modelId="{1CE7994D-D73E-41EF-8352-E3D5BFF86656}" type="presParOf" srcId="{2E10189A-691B-4AC6-8A88-07DD5693B72E}" destId="{BFAF8ECD-10B6-40FA-B8ED-F2AFEB3E53CC}" srcOrd="0" destOrd="0" presId="urn:microsoft.com/office/officeart/2005/8/layout/hierarchy1"/>
    <dgm:cxn modelId="{84680797-2761-408A-9C23-53819E1C8202}" type="presParOf" srcId="{BFAF8ECD-10B6-40FA-B8ED-F2AFEB3E53CC}" destId="{C9BA6502-2BD0-4998-8FC5-7F8233A6749F}" srcOrd="0" destOrd="0" presId="urn:microsoft.com/office/officeart/2005/8/layout/hierarchy1"/>
    <dgm:cxn modelId="{9E04B366-20F6-45AF-BF64-EBA75C477536}" type="presParOf" srcId="{C9BA6502-2BD0-4998-8FC5-7F8233A6749F}" destId="{7C306464-311E-4C29-B43F-CCDF36D5FF1E}" srcOrd="0" destOrd="0" presId="urn:microsoft.com/office/officeart/2005/8/layout/hierarchy1"/>
    <dgm:cxn modelId="{DBF40BC9-0BC9-4B8D-81F5-CC3C49AD75FD}" type="presParOf" srcId="{C9BA6502-2BD0-4998-8FC5-7F8233A6749F}" destId="{9DFD2E8B-215C-460B-B05E-2BE7FAB4A370}" srcOrd="1" destOrd="0" presId="urn:microsoft.com/office/officeart/2005/8/layout/hierarchy1"/>
    <dgm:cxn modelId="{D05CDA75-810C-4322-B98C-325258E55DD7}" type="presParOf" srcId="{BFAF8ECD-10B6-40FA-B8ED-F2AFEB3E53CC}" destId="{53B47F81-AE7D-4016-97D6-3F7564B58CA3}" srcOrd="1" destOrd="0" presId="urn:microsoft.com/office/officeart/2005/8/layout/hierarchy1"/>
    <dgm:cxn modelId="{19F64B97-8611-460E-9290-EBFAB1E2C7B0}" type="presParOf" srcId="{2E10189A-691B-4AC6-8A88-07DD5693B72E}" destId="{0DEE4814-0150-447F-94B3-7872481D222F}" srcOrd="1" destOrd="0" presId="urn:microsoft.com/office/officeart/2005/8/layout/hierarchy1"/>
    <dgm:cxn modelId="{359884EE-F603-4786-B979-91FFDF94F883}" type="presParOf" srcId="{0DEE4814-0150-447F-94B3-7872481D222F}" destId="{E389199A-AFD3-4844-B971-F0F34A2F32C2}" srcOrd="0" destOrd="0" presId="urn:microsoft.com/office/officeart/2005/8/layout/hierarchy1"/>
    <dgm:cxn modelId="{9C7F0B51-311E-4958-9031-20A2C1A78A85}" type="presParOf" srcId="{E389199A-AFD3-4844-B971-F0F34A2F32C2}" destId="{40F877AE-8262-4CBE-AB83-8756D70CF329}" srcOrd="0" destOrd="0" presId="urn:microsoft.com/office/officeart/2005/8/layout/hierarchy1"/>
    <dgm:cxn modelId="{D0EF5CF4-213C-424E-98DF-916931F75A53}" type="presParOf" srcId="{E389199A-AFD3-4844-B971-F0F34A2F32C2}" destId="{368ABC85-C60D-405A-8B98-D7CACEEB4F0D}" srcOrd="1" destOrd="0" presId="urn:microsoft.com/office/officeart/2005/8/layout/hierarchy1"/>
    <dgm:cxn modelId="{C94985E9-4889-4CAA-BDE3-C417916536ED}" type="presParOf" srcId="{0DEE4814-0150-447F-94B3-7872481D222F}" destId="{31FA9367-FC2A-4B83-931E-2AC6C2271D1F}" srcOrd="1" destOrd="0" presId="urn:microsoft.com/office/officeart/2005/8/layout/hierarchy1"/>
    <dgm:cxn modelId="{E31A621E-953D-48E4-9888-9CE63DCFF09F}" type="presParOf" srcId="{2E10189A-691B-4AC6-8A88-07DD5693B72E}" destId="{7ED2BD01-280D-4B93-9A66-08919E6CC2BA}" srcOrd="2" destOrd="0" presId="urn:microsoft.com/office/officeart/2005/8/layout/hierarchy1"/>
    <dgm:cxn modelId="{679960A7-3345-40D6-B5A8-20BA12FB84DC}" type="presParOf" srcId="{7ED2BD01-280D-4B93-9A66-08919E6CC2BA}" destId="{14EED04F-8C2F-4284-BE18-895E7BC74D0E}" srcOrd="0" destOrd="0" presId="urn:microsoft.com/office/officeart/2005/8/layout/hierarchy1"/>
    <dgm:cxn modelId="{0B44511A-A910-4062-B09A-FABA170DB7B1}" type="presParOf" srcId="{14EED04F-8C2F-4284-BE18-895E7BC74D0E}" destId="{1C930BE0-098B-426B-ACE9-B5F7400F8B5B}" srcOrd="0" destOrd="0" presId="urn:microsoft.com/office/officeart/2005/8/layout/hierarchy1"/>
    <dgm:cxn modelId="{B5AB7792-0A21-46D4-BEE8-986DF4779D89}" type="presParOf" srcId="{14EED04F-8C2F-4284-BE18-895E7BC74D0E}" destId="{49AEB49D-3DE2-40FD-A3DC-0EDE26036221}" srcOrd="1" destOrd="0" presId="urn:microsoft.com/office/officeart/2005/8/layout/hierarchy1"/>
    <dgm:cxn modelId="{CC60AD5F-02F2-454B-B19F-C3CE8A20E533}" type="presParOf" srcId="{7ED2BD01-280D-4B93-9A66-08919E6CC2BA}" destId="{67CDA397-3A18-4B9F-9B18-78E12D56466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1118E2-E71B-4681-A053-554F25D0D17C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37E93BE-A626-4570-92CF-C1DFB63AC49E}">
      <dgm:prSet/>
      <dgm:spPr/>
      <dgm:t>
        <a:bodyPr/>
        <a:lstStyle/>
        <a:p>
          <a:r>
            <a:rPr lang="pl-PL"/>
            <a:t>poziomy</a:t>
          </a:r>
          <a:endParaRPr lang="en-US"/>
        </a:p>
      </dgm:t>
    </dgm:pt>
    <dgm:pt modelId="{D61B3762-A5E8-41EF-960F-0705EB62B2C4}" type="parTrans" cxnId="{07EB7682-2CF4-4DA2-A57D-193131731B9C}">
      <dgm:prSet/>
      <dgm:spPr/>
      <dgm:t>
        <a:bodyPr/>
        <a:lstStyle/>
        <a:p>
          <a:endParaRPr lang="en-US"/>
        </a:p>
      </dgm:t>
    </dgm:pt>
    <dgm:pt modelId="{179C148E-89B6-4CC1-A458-CB37ECB7E93F}" type="sibTrans" cxnId="{07EB7682-2CF4-4DA2-A57D-193131731B9C}">
      <dgm:prSet/>
      <dgm:spPr/>
      <dgm:t>
        <a:bodyPr/>
        <a:lstStyle/>
        <a:p>
          <a:endParaRPr lang="en-US"/>
        </a:p>
      </dgm:t>
    </dgm:pt>
    <dgm:pt modelId="{A754B697-A910-4E03-B809-45386E94D6E0}">
      <dgm:prSet/>
      <dgm:spPr/>
      <dgm:t>
        <a:bodyPr/>
        <a:lstStyle/>
        <a:p>
          <a:r>
            <a:rPr lang="pl-PL"/>
            <a:t>pionowy</a:t>
          </a:r>
          <a:endParaRPr lang="en-US"/>
        </a:p>
      </dgm:t>
    </dgm:pt>
    <dgm:pt modelId="{DA3A81CC-7388-438A-A1AA-231F443F842B}" type="parTrans" cxnId="{0FE1E28F-09FE-411B-891D-91888296C68C}">
      <dgm:prSet/>
      <dgm:spPr/>
      <dgm:t>
        <a:bodyPr/>
        <a:lstStyle/>
        <a:p>
          <a:endParaRPr lang="en-US"/>
        </a:p>
      </dgm:t>
    </dgm:pt>
    <dgm:pt modelId="{216F38BD-F3E5-4DCE-B2D0-3D6C7691D562}" type="sibTrans" cxnId="{0FE1E28F-09FE-411B-891D-91888296C68C}">
      <dgm:prSet/>
      <dgm:spPr/>
      <dgm:t>
        <a:bodyPr/>
        <a:lstStyle/>
        <a:p>
          <a:endParaRPr lang="en-US"/>
        </a:p>
      </dgm:t>
    </dgm:pt>
    <dgm:pt modelId="{B1F633A8-DFCC-4B25-B113-7BBF61A152F6}">
      <dgm:prSet/>
      <dgm:spPr/>
      <dgm:t>
        <a:bodyPr/>
        <a:lstStyle/>
        <a:p>
          <a:r>
            <a:rPr lang="pl-PL"/>
            <a:t>pochyły</a:t>
          </a:r>
          <a:endParaRPr lang="en-US"/>
        </a:p>
      </dgm:t>
    </dgm:pt>
    <dgm:pt modelId="{1BCD6E60-FCB1-44A3-84E9-65EF9FA848F6}" type="parTrans" cxnId="{8AD41DEC-1BAB-4008-9FC6-FE9A69565020}">
      <dgm:prSet/>
      <dgm:spPr/>
      <dgm:t>
        <a:bodyPr/>
        <a:lstStyle/>
        <a:p>
          <a:endParaRPr lang="en-US"/>
        </a:p>
      </dgm:t>
    </dgm:pt>
    <dgm:pt modelId="{25F917C5-9C90-4920-BF98-0FF429B06363}" type="sibTrans" cxnId="{8AD41DEC-1BAB-4008-9FC6-FE9A69565020}">
      <dgm:prSet/>
      <dgm:spPr/>
      <dgm:t>
        <a:bodyPr/>
        <a:lstStyle/>
        <a:p>
          <a:endParaRPr lang="en-US"/>
        </a:p>
      </dgm:t>
    </dgm:pt>
    <dgm:pt modelId="{26F2DC0F-98CC-402C-A1CF-D763F3405887}" type="pres">
      <dgm:prSet presAssocID="{091118E2-E71B-4681-A053-554F25D0D17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69ED764-68B4-4668-B347-BF851D5D7CF4}" type="pres">
      <dgm:prSet presAssocID="{B37E93BE-A626-4570-92CF-C1DFB63AC49E}" presName="hierRoot1" presStyleCnt="0"/>
      <dgm:spPr/>
    </dgm:pt>
    <dgm:pt modelId="{5124851A-D133-44CD-A403-46F7DEED37E7}" type="pres">
      <dgm:prSet presAssocID="{B37E93BE-A626-4570-92CF-C1DFB63AC49E}" presName="composite" presStyleCnt="0"/>
      <dgm:spPr/>
    </dgm:pt>
    <dgm:pt modelId="{DC2D68CB-47F4-441C-9DBE-3D02499090AE}" type="pres">
      <dgm:prSet presAssocID="{B37E93BE-A626-4570-92CF-C1DFB63AC49E}" presName="background" presStyleLbl="node0" presStyleIdx="0" presStyleCnt="3"/>
      <dgm:spPr/>
    </dgm:pt>
    <dgm:pt modelId="{08E45090-FA4A-4F6F-ACA7-587F2DA199A1}" type="pres">
      <dgm:prSet presAssocID="{B37E93BE-A626-4570-92CF-C1DFB63AC49E}" presName="text" presStyleLbl="fgAcc0" presStyleIdx="0" presStyleCnt="3">
        <dgm:presLayoutVars>
          <dgm:chPref val="3"/>
        </dgm:presLayoutVars>
      </dgm:prSet>
      <dgm:spPr/>
    </dgm:pt>
    <dgm:pt modelId="{A3784CCC-6035-451F-A291-4A4A24B29358}" type="pres">
      <dgm:prSet presAssocID="{B37E93BE-A626-4570-92CF-C1DFB63AC49E}" presName="hierChild2" presStyleCnt="0"/>
      <dgm:spPr/>
    </dgm:pt>
    <dgm:pt modelId="{132854FE-BD26-4E9B-B577-46802066D9A1}" type="pres">
      <dgm:prSet presAssocID="{A754B697-A910-4E03-B809-45386E94D6E0}" presName="hierRoot1" presStyleCnt="0"/>
      <dgm:spPr/>
    </dgm:pt>
    <dgm:pt modelId="{367C6140-0260-4B12-801B-AC463B0EC4EB}" type="pres">
      <dgm:prSet presAssocID="{A754B697-A910-4E03-B809-45386E94D6E0}" presName="composite" presStyleCnt="0"/>
      <dgm:spPr/>
    </dgm:pt>
    <dgm:pt modelId="{25027820-04AC-47F4-83F2-CCA2FFC0DF9A}" type="pres">
      <dgm:prSet presAssocID="{A754B697-A910-4E03-B809-45386E94D6E0}" presName="background" presStyleLbl="node0" presStyleIdx="1" presStyleCnt="3"/>
      <dgm:spPr/>
    </dgm:pt>
    <dgm:pt modelId="{36B1F296-1B3D-4B4B-A732-AEB80A8C0185}" type="pres">
      <dgm:prSet presAssocID="{A754B697-A910-4E03-B809-45386E94D6E0}" presName="text" presStyleLbl="fgAcc0" presStyleIdx="1" presStyleCnt="3">
        <dgm:presLayoutVars>
          <dgm:chPref val="3"/>
        </dgm:presLayoutVars>
      </dgm:prSet>
      <dgm:spPr/>
    </dgm:pt>
    <dgm:pt modelId="{3F873A40-CA50-49B3-99ED-86A413D1D41E}" type="pres">
      <dgm:prSet presAssocID="{A754B697-A910-4E03-B809-45386E94D6E0}" presName="hierChild2" presStyleCnt="0"/>
      <dgm:spPr/>
    </dgm:pt>
    <dgm:pt modelId="{FCCB65BD-3116-4CAA-B574-DF1FBC3722A7}" type="pres">
      <dgm:prSet presAssocID="{B1F633A8-DFCC-4B25-B113-7BBF61A152F6}" presName="hierRoot1" presStyleCnt="0"/>
      <dgm:spPr/>
    </dgm:pt>
    <dgm:pt modelId="{3817E4B3-22CA-4299-80EF-5FF71DA4A851}" type="pres">
      <dgm:prSet presAssocID="{B1F633A8-DFCC-4B25-B113-7BBF61A152F6}" presName="composite" presStyleCnt="0"/>
      <dgm:spPr/>
    </dgm:pt>
    <dgm:pt modelId="{761FCBA6-1910-41BE-8741-4664C31DDA45}" type="pres">
      <dgm:prSet presAssocID="{B1F633A8-DFCC-4B25-B113-7BBF61A152F6}" presName="background" presStyleLbl="node0" presStyleIdx="2" presStyleCnt="3"/>
      <dgm:spPr/>
    </dgm:pt>
    <dgm:pt modelId="{CDEEF305-CF63-4B69-A4D6-4B1FC015D1A1}" type="pres">
      <dgm:prSet presAssocID="{B1F633A8-DFCC-4B25-B113-7BBF61A152F6}" presName="text" presStyleLbl="fgAcc0" presStyleIdx="2" presStyleCnt="3">
        <dgm:presLayoutVars>
          <dgm:chPref val="3"/>
        </dgm:presLayoutVars>
      </dgm:prSet>
      <dgm:spPr/>
    </dgm:pt>
    <dgm:pt modelId="{B8D9BB26-BDC4-4EE2-B3A6-B99978FDF312}" type="pres">
      <dgm:prSet presAssocID="{B1F633A8-DFCC-4B25-B113-7BBF61A152F6}" presName="hierChild2" presStyleCnt="0"/>
      <dgm:spPr/>
    </dgm:pt>
  </dgm:ptLst>
  <dgm:cxnLst>
    <dgm:cxn modelId="{3046097E-2727-4A3C-95A5-67FA9666B08C}" type="presOf" srcId="{B1F633A8-DFCC-4B25-B113-7BBF61A152F6}" destId="{CDEEF305-CF63-4B69-A4D6-4B1FC015D1A1}" srcOrd="0" destOrd="0" presId="urn:microsoft.com/office/officeart/2005/8/layout/hierarchy1"/>
    <dgm:cxn modelId="{0D0C9881-F917-41F3-90AB-D109EFC0E719}" type="presOf" srcId="{B37E93BE-A626-4570-92CF-C1DFB63AC49E}" destId="{08E45090-FA4A-4F6F-ACA7-587F2DA199A1}" srcOrd="0" destOrd="0" presId="urn:microsoft.com/office/officeart/2005/8/layout/hierarchy1"/>
    <dgm:cxn modelId="{07EB7682-2CF4-4DA2-A57D-193131731B9C}" srcId="{091118E2-E71B-4681-A053-554F25D0D17C}" destId="{B37E93BE-A626-4570-92CF-C1DFB63AC49E}" srcOrd="0" destOrd="0" parTransId="{D61B3762-A5E8-41EF-960F-0705EB62B2C4}" sibTransId="{179C148E-89B6-4CC1-A458-CB37ECB7E93F}"/>
    <dgm:cxn modelId="{0FE1E28F-09FE-411B-891D-91888296C68C}" srcId="{091118E2-E71B-4681-A053-554F25D0D17C}" destId="{A754B697-A910-4E03-B809-45386E94D6E0}" srcOrd="1" destOrd="0" parTransId="{DA3A81CC-7388-438A-A1AA-231F443F842B}" sibTransId="{216F38BD-F3E5-4DCE-B2D0-3D6C7691D562}"/>
    <dgm:cxn modelId="{41CD20A5-494B-4A9F-9021-7F16A1E2F37D}" type="presOf" srcId="{A754B697-A910-4E03-B809-45386E94D6E0}" destId="{36B1F296-1B3D-4B4B-A732-AEB80A8C0185}" srcOrd="0" destOrd="0" presId="urn:microsoft.com/office/officeart/2005/8/layout/hierarchy1"/>
    <dgm:cxn modelId="{84C8BDE0-7066-478A-88F7-F537ADED1CEC}" type="presOf" srcId="{091118E2-E71B-4681-A053-554F25D0D17C}" destId="{26F2DC0F-98CC-402C-A1CF-D763F3405887}" srcOrd="0" destOrd="0" presId="urn:microsoft.com/office/officeart/2005/8/layout/hierarchy1"/>
    <dgm:cxn modelId="{8AD41DEC-1BAB-4008-9FC6-FE9A69565020}" srcId="{091118E2-E71B-4681-A053-554F25D0D17C}" destId="{B1F633A8-DFCC-4B25-B113-7BBF61A152F6}" srcOrd="2" destOrd="0" parTransId="{1BCD6E60-FCB1-44A3-84E9-65EF9FA848F6}" sibTransId="{25F917C5-9C90-4920-BF98-0FF429B06363}"/>
    <dgm:cxn modelId="{3D70573C-1F6B-4738-BE2E-695F34405A43}" type="presParOf" srcId="{26F2DC0F-98CC-402C-A1CF-D763F3405887}" destId="{969ED764-68B4-4668-B347-BF851D5D7CF4}" srcOrd="0" destOrd="0" presId="urn:microsoft.com/office/officeart/2005/8/layout/hierarchy1"/>
    <dgm:cxn modelId="{14938C9F-2618-457F-9D8D-446CC5A39A48}" type="presParOf" srcId="{969ED764-68B4-4668-B347-BF851D5D7CF4}" destId="{5124851A-D133-44CD-A403-46F7DEED37E7}" srcOrd="0" destOrd="0" presId="urn:microsoft.com/office/officeart/2005/8/layout/hierarchy1"/>
    <dgm:cxn modelId="{0A05E637-7503-472C-BFF6-6ADD0AD946DC}" type="presParOf" srcId="{5124851A-D133-44CD-A403-46F7DEED37E7}" destId="{DC2D68CB-47F4-441C-9DBE-3D02499090AE}" srcOrd="0" destOrd="0" presId="urn:microsoft.com/office/officeart/2005/8/layout/hierarchy1"/>
    <dgm:cxn modelId="{366D5927-9C73-4C35-A020-A1229A2359D9}" type="presParOf" srcId="{5124851A-D133-44CD-A403-46F7DEED37E7}" destId="{08E45090-FA4A-4F6F-ACA7-587F2DA199A1}" srcOrd="1" destOrd="0" presId="urn:microsoft.com/office/officeart/2005/8/layout/hierarchy1"/>
    <dgm:cxn modelId="{C5E9A92B-C0D1-4A92-B97B-391C5D717BFF}" type="presParOf" srcId="{969ED764-68B4-4668-B347-BF851D5D7CF4}" destId="{A3784CCC-6035-451F-A291-4A4A24B29358}" srcOrd="1" destOrd="0" presId="urn:microsoft.com/office/officeart/2005/8/layout/hierarchy1"/>
    <dgm:cxn modelId="{7002A305-D98A-44CF-93EB-639BE2C89800}" type="presParOf" srcId="{26F2DC0F-98CC-402C-A1CF-D763F3405887}" destId="{132854FE-BD26-4E9B-B577-46802066D9A1}" srcOrd="1" destOrd="0" presId="urn:microsoft.com/office/officeart/2005/8/layout/hierarchy1"/>
    <dgm:cxn modelId="{09828C82-48EB-4B90-9DF7-6768A5A8D6F7}" type="presParOf" srcId="{132854FE-BD26-4E9B-B577-46802066D9A1}" destId="{367C6140-0260-4B12-801B-AC463B0EC4EB}" srcOrd="0" destOrd="0" presId="urn:microsoft.com/office/officeart/2005/8/layout/hierarchy1"/>
    <dgm:cxn modelId="{CCB97D16-E0A3-4CB3-8019-8018C819364E}" type="presParOf" srcId="{367C6140-0260-4B12-801B-AC463B0EC4EB}" destId="{25027820-04AC-47F4-83F2-CCA2FFC0DF9A}" srcOrd="0" destOrd="0" presId="urn:microsoft.com/office/officeart/2005/8/layout/hierarchy1"/>
    <dgm:cxn modelId="{79329EA7-4EA8-4F5A-9DA9-64679059067E}" type="presParOf" srcId="{367C6140-0260-4B12-801B-AC463B0EC4EB}" destId="{36B1F296-1B3D-4B4B-A732-AEB80A8C0185}" srcOrd="1" destOrd="0" presId="urn:microsoft.com/office/officeart/2005/8/layout/hierarchy1"/>
    <dgm:cxn modelId="{C4EEE9FE-0343-45E8-9F59-8ABE00CCE1A5}" type="presParOf" srcId="{132854FE-BD26-4E9B-B577-46802066D9A1}" destId="{3F873A40-CA50-49B3-99ED-86A413D1D41E}" srcOrd="1" destOrd="0" presId="urn:microsoft.com/office/officeart/2005/8/layout/hierarchy1"/>
    <dgm:cxn modelId="{7BC2AB0E-013C-4655-AC3E-6D4DF6E27D71}" type="presParOf" srcId="{26F2DC0F-98CC-402C-A1CF-D763F3405887}" destId="{FCCB65BD-3116-4CAA-B574-DF1FBC3722A7}" srcOrd="2" destOrd="0" presId="urn:microsoft.com/office/officeart/2005/8/layout/hierarchy1"/>
    <dgm:cxn modelId="{4B81487E-8E8D-410A-BB79-C96D15D4E015}" type="presParOf" srcId="{FCCB65BD-3116-4CAA-B574-DF1FBC3722A7}" destId="{3817E4B3-22CA-4299-80EF-5FF71DA4A851}" srcOrd="0" destOrd="0" presId="urn:microsoft.com/office/officeart/2005/8/layout/hierarchy1"/>
    <dgm:cxn modelId="{F7CA10BD-C790-4539-8E81-F67F291E9882}" type="presParOf" srcId="{3817E4B3-22CA-4299-80EF-5FF71DA4A851}" destId="{761FCBA6-1910-41BE-8741-4664C31DDA45}" srcOrd="0" destOrd="0" presId="urn:microsoft.com/office/officeart/2005/8/layout/hierarchy1"/>
    <dgm:cxn modelId="{6DC2AB0B-613D-44AC-AA20-042FB1DB8E83}" type="presParOf" srcId="{3817E4B3-22CA-4299-80EF-5FF71DA4A851}" destId="{CDEEF305-CF63-4B69-A4D6-4B1FC015D1A1}" srcOrd="1" destOrd="0" presId="urn:microsoft.com/office/officeart/2005/8/layout/hierarchy1"/>
    <dgm:cxn modelId="{AD63972A-1B2A-4B9D-BD59-856FE0FD4EB3}" type="presParOf" srcId="{FCCB65BD-3116-4CAA-B574-DF1FBC3722A7}" destId="{B8D9BB26-BDC4-4EE2-B3A6-B99978FDF31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5E355AD-5C04-4D1F-B36C-39021E5B1BDD}" type="doc">
      <dgm:prSet loTypeId="urn:microsoft.com/office/officeart/2005/8/layout/cycle8" loCatId="cycle" qsTypeId="urn:microsoft.com/office/officeart/2005/8/quickstyle/simple3" qsCatId="simple" csTypeId="urn:microsoft.com/office/officeart/2005/8/colors/accent1_2" csCatId="accent1" phldr="1"/>
      <dgm:spPr/>
    </dgm:pt>
    <dgm:pt modelId="{BCFE6D2F-D13C-449A-80DF-4E47D2001CD3}">
      <dgm:prSet phldrT="[Tekst]" custT="1"/>
      <dgm:spPr/>
      <dgm:t>
        <a:bodyPr/>
        <a:lstStyle/>
        <a:p>
          <a:r>
            <a:rPr lang="pl-PL" sz="2000" dirty="0"/>
            <a:t>Organizacyjne</a:t>
          </a:r>
        </a:p>
      </dgm:t>
    </dgm:pt>
    <dgm:pt modelId="{24A47E58-CC1E-49A0-BEE2-7856BA40F7E6}" type="parTrans" cxnId="{2EE85ED2-9A90-4ED6-9A00-66A9F653F4CC}">
      <dgm:prSet/>
      <dgm:spPr/>
      <dgm:t>
        <a:bodyPr/>
        <a:lstStyle/>
        <a:p>
          <a:endParaRPr lang="pl-PL"/>
        </a:p>
      </dgm:t>
    </dgm:pt>
    <dgm:pt modelId="{F01E2174-3353-4A4B-9C67-5511EDE9258A}" type="sibTrans" cxnId="{2EE85ED2-9A90-4ED6-9A00-66A9F653F4CC}">
      <dgm:prSet/>
      <dgm:spPr/>
      <dgm:t>
        <a:bodyPr/>
        <a:lstStyle/>
        <a:p>
          <a:endParaRPr lang="pl-PL"/>
        </a:p>
      </dgm:t>
    </dgm:pt>
    <dgm:pt modelId="{BC82E96D-2AAA-47A8-8D98-1D2299FDFFA5}">
      <dgm:prSet phldrT="[Tekst]" custT="1"/>
      <dgm:spPr/>
      <dgm:t>
        <a:bodyPr/>
        <a:lstStyle/>
        <a:p>
          <a:r>
            <a:rPr lang="pl-PL" sz="2000" dirty="0"/>
            <a:t>Indywidualne</a:t>
          </a:r>
        </a:p>
      </dgm:t>
    </dgm:pt>
    <dgm:pt modelId="{DC3F4092-2A43-4DCE-B63F-1D52A3817C16}" type="parTrans" cxnId="{1CB361C2-690B-4FA7-89B3-33F41F98C245}">
      <dgm:prSet/>
      <dgm:spPr/>
      <dgm:t>
        <a:bodyPr/>
        <a:lstStyle/>
        <a:p>
          <a:endParaRPr lang="pl-PL"/>
        </a:p>
      </dgm:t>
    </dgm:pt>
    <dgm:pt modelId="{D39349FE-A981-4873-A261-301C73678B42}" type="sibTrans" cxnId="{1CB361C2-690B-4FA7-89B3-33F41F98C245}">
      <dgm:prSet/>
      <dgm:spPr/>
      <dgm:t>
        <a:bodyPr/>
        <a:lstStyle/>
        <a:p>
          <a:endParaRPr lang="pl-PL"/>
        </a:p>
      </dgm:t>
    </dgm:pt>
    <dgm:pt modelId="{E3DF2FA5-FB53-4880-90B8-D451EF1DD901}">
      <dgm:prSet phldrT="[Tekst]" custT="1"/>
      <dgm:spPr/>
      <dgm:t>
        <a:bodyPr/>
        <a:lstStyle/>
        <a:p>
          <a:r>
            <a:rPr lang="pl-PL" sz="2000" dirty="0"/>
            <a:t>Interpersonalne</a:t>
          </a:r>
        </a:p>
      </dgm:t>
    </dgm:pt>
    <dgm:pt modelId="{3A0CA2D9-CE78-4545-8A4F-AE9F2F676211}" type="parTrans" cxnId="{3CEFA2C4-2376-4F8D-9B95-FDD7AF4A8C23}">
      <dgm:prSet/>
      <dgm:spPr/>
      <dgm:t>
        <a:bodyPr/>
        <a:lstStyle/>
        <a:p>
          <a:endParaRPr lang="pl-PL"/>
        </a:p>
      </dgm:t>
    </dgm:pt>
    <dgm:pt modelId="{B01DBB7E-FC0B-4046-960F-4336F9D83C6A}" type="sibTrans" cxnId="{3CEFA2C4-2376-4F8D-9B95-FDD7AF4A8C23}">
      <dgm:prSet/>
      <dgm:spPr/>
      <dgm:t>
        <a:bodyPr/>
        <a:lstStyle/>
        <a:p>
          <a:endParaRPr lang="pl-PL"/>
        </a:p>
      </dgm:t>
    </dgm:pt>
    <dgm:pt modelId="{53058A05-DF1F-4D79-AD84-FDEE479FDD85}" type="pres">
      <dgm:prSet presAssocID="{A5E355AD-5C04-4D1F-B36C-39021E5B1BDD}" presName="compositeShape" presStyleCnt="0">
        <dgm:presLayoutVars>
          <dgm:chMax val="7"/>
          <dgm:dir/>
          <dgm:resizeHandles val="exact"/>
        </dgm:presLayoutVars>
      </dgm:prSet>
      <dgm:spPr/>
    </dgm:pt>
    <dgm:pt modelId="{2CEBC19C-A29F-412B-8169-4A1A3A8FBCCE}" type="pres">
      <dgm:prSet presAssocID="{A5E355AD-5C04-4D1F-B36C-39021E5B1BDD}" presName="wedge1" presStyleLbl="node1" presStyleIdx="0" presStyleCnt="3" custLinFactNeighborX="316" custLinFactNeighborY="-411"/>
      <dgm:spPr/>
    </dgm:pt>
    <dgm:pt modelId="{913BFEA4-9739-49CF-8964-4C9AD2A8FE5E}" type="pres">
      <dgm:prSet presAssocID="{A5E355AD-5C04-4D1F-B36C-39021E5B1BDD}" presName="dummy1a" presStyleCnt="0"/>
      <dgm:spPr/>
    </dgm:pt>
    <dgm:pt modelId="{A4DC1AF2-9C1B-4E95-B07D-C54474A06B3D}" type="pres">
      <dgm:prSet presAssocID="{A5E355AD-5C04-4D1F-B36C-39021E5B1BDD}" presName="dummy1b" presStyleCnt="0"/>
      <dgm:spPr/>
    </dgm:pt>
    <dgm:pt modelId="{1A47A350-0E5B-4AE4-8774-AF23547E7D91}" type="pres">
      <dgm:prSet presAssocID="{A5E355AD-5C04-4D1F-B36C-39021E5B1BDD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7D064A4-B635-436D-B437-DCAA099FE7E0}" type="pres">
      <dgm:prSet presAssocID="{A5E355AD-5C04-4D1F-B36C-39021E5B1BDD}" presName="wedge2" presStyleLbl="node1" presStyleIdx="1" presStyleCnt="3"/>
      <dgm:spPr/>
    </dgm:pt>
    <dgm:pt modelId="{1F2B2D57-8248-4DC9-950E-5B6DB44CAAC9}" type="pres">
      <dgm:prSet presAssocID="{A5E355AD-5C04-4D1F-B36C-39021E5B1BDD}" presName="dummy2a" presStyleCnt="0"/>
      <dgm:spPr/>
    </dgm:pt>
    <dgm:pt modelId="{C6A8E2F8-724C-4F0C-8016-9A3EE850CC98}" type="pres">
      <dgm:prSet presAssocID="{A5E355AD-5C04-4D1F-B36C-39021E5B1BDD}" presName="dummy2b" presStyleCnt="0"/>
      <dgm:spPr/>
    </dgm:pt>
    <dgm:pt modelId="{8B0357B3-230A-4926-9583-61BD0A5356EB}" type="pres">
      <dgm:prSet presAssocID="{A5E355AD-5C04-4D1F-B36C-39021E5B1BDD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DA809F6-2574-40A3-97E1-1EACD64CD7C6}" type="pres">
      <dgm:prSet presAssocID="{A5E355AD-5C04-4D1F-B36C-39021E5B1BDD}" presName="wedge3" presStyleLbl="node1" presStyleIdx="2" presStyleCnt="3"/>
      <dgm:spPr/>
    </dgm:pt>
    <dgm:pt modelId="{AAE7347E-C54A-474F-944F-88CD568B245E}" type="pres">
      <dgm:prSet presAssocID="{A5E355AD-5C04-4D1F-B36C-39021E5B1BDD}" presName="dummy3a" presStyleCnt="0"/>
      <dgm:spPr/>
    </dgm:pt>
    <dgm:pt modelId="{938D305B-7F3E-4E82-B939-008403D787EE}" type="pres">
      <dgm:prSet presAssocID="{A5E355AD-5C04-4D1F-B36C-39021E5B1BDD}" presName="dummy3b" presStyleCnt="0"/>
      <dgm:spPr/>
    </dgm:pt>
    <dgm:pt modelId="{968A349A-5F58-4A40-8EF6-7370521A9B03}" type="pres">
      <dgm:prSet presAssocID="{A5E355AD-5C04-4D1F-B36C-39021E5B1BDD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B0F8763E-DF7E-4D35-917E-B3312DCD811D}" type="pres">
      <dgm:prSet presAssocID="{F01E2174-3353-4A4B-9C67-5511EDE9258A}" presName="arrowWedge1" presStyleLbl="fgSibTrans2D1" presStyleIdx="0" presStyleCnt="3"/>
      <dgm:spPr/>
    </dgm:pt>
    <dgm:pt modelId="{0DCA15C1-4F11-4FC2-9A66-32E743F7D849}" type="pres">
      <dgm:prSet presAssocID="{D39349FE-A981-4873-A261-301C73678B42}" presName="arrowWedge2" presStyleLbl="fgSibTrans2D1" presStyleIdx="1" presStyleCnt="3"/>
      <dgm:spPr/>
    </dgm:pt>
    <dgm:pt modelId="{574CD059-8554-47B1-A6A9-869428984AFD}" type="pres">
      <dgm:prSet presAssocID="{B01DBB7E-FC0B-4046-960F-4336F9D83C6A}" presName="arrowWedge3" presStyleLbl="fgSibTrans2D1" presStyleIdx="2" presStyleCnt="3"/>
      <dgm:spPr/>
    </dgm:pt>
  </dgm:ptLst>
  <dgm:cxnLst>
    <dgm:cxn modelId="{D21BEB1E-F8B7-4324-911B-52F0426E290B}" type="presOf" srcId="{BC82E96D-2AAA-47A8-8D98-1D2299FDFFA5}" destId="{47D064A4-B635-436D-B437-DCAA099FE7E0}" srcOrd="0" destOrd="0" presId="urn:microsoft.com/office/officeart/2005/8/layout/cycle8"/>
    <dgm:cxn modelId="{C6012F62-6B6D-44DD-BE6E-F68B1728216D}" type="presOf" srcId="{BCFE6D2F-D13C-449A-80DF-4E47D2001CD3}" destId="{1A47A350-0E5B-4AE4-8774-AF23547E7D91}" srcOrd="1" destOrd="0" presId="urn:microsoft.com/office/officeart/2005/8/layout/cycle8"/>
    <dgm:cxn modelId="{F9D67A69-CEB5-4442-A360-11F579E47DF7}" type="presOf" srcId="{BC82E96D-2AAA-47A8-8D98-1D2299FDFFA5}" destId="{8B0357B3-230A-4926-9583-61BD0A5356EB}" srcOrd="1" destOrd="0" presId="urn:microsoft.com/office/officeart/2005/8/layout/cycle8"/>
    <dgm:cxn modelId="{0FA95F6A-E9DD-41EC-BF40-C76C35FE85EE}" type="presOf" srcId="{E3DF2FA5-FB53-4880-90B8-D451EF1DD901}" destId="{2DA809F6-2574-40A3-97E1-1EACD64CD7C6}" srcOrd="0" destOrd="0" presId="urn:microsoft.com/office/officeart/2005/8/layout/cycle8"/>
    <dgm:cxn modelId="{479D2D6C-28BC-4540-BCDB-21FA2E66431D}" type="presOf" srcId="{E3DF2FA5-FB53-4880-90B8-D451EF1DD901}" destId="{968A349A-5F58-4A40-8EF6-7370521A9B03}" srcOrd="1" destOrd="0" presId="urn:microsoft.com/office/officeart/2005/8/layout/cycle8"/>
    <dgm:cxn modelId="{42C90599-F3C5-461B-BAFE-3D498A6A74DA}" type="presOf" srcId="{A5E355AD-5C04-4D1F-B36C-39021E5B1BDD}" destId="{53058A05-DF1F-4D79-AD84-FDEE479FDD85}" srcOrd="0" destOrd="0" presId="urn:microsoft.com/office/officeart/2005/8/layout/cycle8"/>
    <dgm:cxn modelId="{1B42CF9A-CB41-43B2-A248-AA66BCD8FEAF}" type="presOf" srcId="{BCFE6D2F-D13C-449A-80DF-4E47D2001CD3}" destId="{2CEBC19C-A29F-412B-8169-4A1A3A8FBCCE}" srcOrd="0" destOrd="0" presId="urn:microsoft.com/office/officeart/2005/8/layout/cycle8"/>
    <dgm:cxn modelId="{1CB361C2-690B-4FA7-89B3-33F41F98C245}" srcId="{A5E355AD-5C04-4D1F-B36C-39021E5B1BDD}" destId="{BC82E96D-2AAA-47A8-8D98-1D2299FDFFA5}" srcOrd="1" destOrd="0" parTransId="{DC3F4092-2A43-4DCE-B63F-1D52A3817C16}" sibTransId="{D39349FE-A981-4873-A261-301C73678B42}"/>
    <dgm:cxn modelId="{3CEFA2C4-2376-4F8D-9B95-FDD7AF4A8C23}" srcId="{A5E355AD-5C04-4D1F-B36C-39021E5B1BDD}" destId="{E3DF2FA5-FB53-4880-90B8-D451EF1DD901}" srcOrd="2" destOrd="0" parTransId="{3A0CA2D9-CE78-4545-8A4F-AE9F2F676211}" sibTransId="{B01DBB7E-FC0B-4046-960F-4336F9D83C6A}"/>
    <dgm:cxn modelId="{2EE85ED2-9A90-4ED6-9A00-66A9F653F4CC}" srcId="{A5E355AD-5C04-4D1F-B36C-39021E5B1BDD}" destId="{BCFE6D2F-D13C-449A-80DF-4E47D2001CD3}" srcOrd="0" destOrd="0" parTransId="{24A47E58-CC1E-49A0-BEE2-7856BA40F7E6}" sibTransId="{F01E2174-3353-4A4B-9C67-5511EDE9258A}"/>
    <dgm:cxn modelId="{A99AC2C4-7A30-47E2-AAC3-B550154C6BA0}" type="presParOf" srcId="{53058A05-DF1F-4D79-AD84-FDEE479FDD85}" destId="{2CEBC19C-A29F-412B-8169-4A1A3A8FBCCE}" srcOrd="0" destOrd="0" presId="urn:microsoft.com/office/officeart/2005/8/layout/cycle8"/>
    <dgm:cxn modelId="{89CE129D-C4AC-4A42-BAD2-4814467C2CEC}" type="presParOf" srcId="{53058A05-DF1F-4D79-AD84-FDEE479FDD85}" destId="{913BFEA4-9739-49CF-8964-4C9AD2A8FE5E}" srcOrd="1" destOrd="0" presId="urn:microsoft.com/office/officeart/2005/8/layout/cycle8"/>
    <dgm:cxn modelId="{6CEF29CA-413B-4FFD-818E-CD53335EFDEF}" type="presParOf" srcId="{53058A05-DF1F-4D79-AD84-FDEE479FDD85}" destId="{A4DC1AF2-9C1B-4E95-B07D-C54474A06B3D}" srcOrd="2" destOrd="0" presId="urn:microsoft.com/office/officeart/2005/8/layout/cycle8"/>
    <dgm:cxn modelId="{AB1392A6-E1BA-4954-9343-F419D8FDF5AF}" type="presParOf" srcId="{53058A05-DF1F-4D79-AD84-FDEE479FDD85}" destId="{1A47A350-0E5B-4AE4-8774-AF23547E7D91}" srcOrd="3" destOrd="0" presId="urn:microsoft.com/office/officeart/2005/8/layout/cycle8"/>
    <dgm:cxn modelId="{3D3F3CDD-8E7A-4F33-AA5E-7EF9EF943DC0}" type="presParOf" srcId="{53058A05-DF1F-4D79-AD84-FDEE479FDD85}" destId="{47D064A4-B635-436D-B437-DCAA099FE7E0}" srcOrd="4" destOrd="0" presId="urn:microsoft.com/office/officeart/2005/8/layout/cycle8"/>
    <dgm:cxn modelId="{537C06E1-A7CB-4449-97B8-C3155BFF06C0}" type="presParOf" srcId="{53058A05-DF1F-4D79-AD84-FDEE479FDD85}" destId="{1F2B2D57-8248-4DC9-950E-5B6DB44CAAC9}" srcOrd="5" destOrd="0" presId="urn:microsoft.com/office/officeart/2005/8/layout/cycle8"/>
    <dgm:cxn modelId="{ADB8582A-7031-437E-AE98-86F3C06D8FC0}" type="presParOf" srcId="{53058A05-DF1F-4D79-AD84-FDEE479FDD85}" destId="{C6A8E2F8-724C-4F0C-8016-9A3EE850CC98}" srcOrd="6" destOrd="0" presId="urn:microsoft.com/office/officeart/2005/8/layout/cycle8"/>
    <dgm:cxn modelId="{86C0998A-7729-4FAB-88EE-A9ECCA80904C}" type="presParOf" srcId="{53058A05-DF1F-4D79-AD84-FDEE479FDD85}" destId="{8B0357B3-230A-4926-9583-61BD0A5356EB}" srcOrd="7" destOrd="0" presId="urn:microsoft.com/office/officeart/2005/8/layout/cycle8"/>
    <dgm:cxn modelId="{EF46821E-D67F-4BC1-B590-9419E49332FA}" type="presParOf" srcId="{53058A05-DF1F-4D79-AD84-FDEE479FDD85}" destId="{2DA809F6-2574-40A3-97E1-1EACD64CD7C6}" srcOrd="8" destOrd="0" presId="urn:microsoft.com/office/officeart/2005/8/layout/cycle8"/>
    <dgm:cxn modelId="{122AA490-CC74-4861-8080-4F5210122021}" type="presParOf" srcId="{53058A05-DF1F-4D79-AD84-FDEE479FDD85}" destId="{AAE7347E-C54A-474F-944F-88CD568B245E}" srcOrd="9" destOrd="0" presId="urn:microsoft.com/office/officeart/2005/8/layout/cycle8"/>
    <dgm:cxn modelId="{B0B605F9-0546-456D-95F4-4E10DD27F02D}" type="presParOf" srcId="{53058A05-DF1F-4D79-AD84-FDEE479FDD85}" destId="{938D305B-7F3E-4E82-B939-008403D787EE}" srcOrd="10" destOrd="0" presId="urn:microsoft.com/office/officeart/2005/8/layout/cycle8"/>
    <dgm:cxn modelId="{9F0B45C5-3D2C-4C35-9E03-6C8FB620B5D0}" type="presParOf" srcId="{53058A05-DF1F-4D79-AD84-FDEE479FDD85}" destId="{968A349A-5F58-4A40-8EF6-7370521A9B03}" srcOrd="11" destOrd="0" presId="urn:microsoft.com/office/officeart/2005/8/layout/cycle8"/>
    <dgm:cxn modelId="{6B98991F-E982-4AAC-A72A-DA6B3CD00FE2}" type="presParOf" srcId="{53058A05-DF1F-4D79-AD84-FDEE479FDD85}" destId="{B0F8763E-DF7E-4D35-917E-B3312DCD811D}" srcOrd="12" destOrd="0" presId="urn:microsoft.com/office/officeart/2005/8/layout/cycle8"/>
    <dgm:cxn modelId="{D5ACCCC3-7268-4AAE-811A-BCC3301A34C8}" type="presParOf" srcId="{53058A05-DF1F-4D79-AD84-FDEE479FDD85}" destId="{0DCA15C1-4F11-4FC2-9A66-32E743F7D849}" srcOrd="13" destOrd="0" presId="urn:microsoft.com/office/officeart/2005/8/layout/cycle8"/>
    <dgm:cxn modelId="{556CCF30-7662-453E-9F1D-476408F50756}" type="presParOf" srcId="{53058A05-DF1F-4D79-AD84-FDEE479FDD85}" destId="{574CD059-8554-47B1-A6A9-869428984AFD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59DE99-5F5F-455F-8525-B1D6C45E937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871E1E3-A419-4A29-9851-BB4AC35C7D62}">
      <dgm:prSet phldrT="[Tekst]" custT="1"/>
      <dgm:spPr/>
      <dgm:t>
        <a:bodyPr/>
        <a:lstStyle/>
        <a:p>
          <a:r>
            <a:rPr lang="pl-PL" sz="2400" dirty="0"/>
            <a:t>Miesiąc miodowy</a:t>
          </a:r>
        </a:p>
      </dgm:t>
    </dgm:pt>
    <dgm:pt modelId="{58DDD946-8DA0-46B3-92CA-2B4E92110A70}" type="parTrans" cxnId="{BDD372B9-6ECE-4C02-A2CE-8EC1D47D47DD}">
      <dgm:prSet/>
      <dgm:spPr/>
      <dgm:t>
        <a:bodyPr/>
        <a:lstStyle/>
        <a:p>
          <a:endParaRPr lang="pl-PL"/>
        </a:p>
      </dgm:t>
    </dgm:pt>
    <dgm:pt modelId="{BF240CFC-34C3-4C5E-A186-5A1428B8CFC8}" type="sibTrans" cxnId="{BDD372B9-6ECE-4C02-A2CE-8EC1D47D47DD}">
      <dgm:prSet/>
      <dgm:spPr/>
      <dgm:t>
        <a:bodyPr/>
        <a:lstStyle/>
        <a:p>
          <a:endParaRPr lang="pl-PL"/>
        </a:p>
      </dgm:t>
    </dgm:pt>
    <dgm:pt modelId="{3A3A7003-6F92-4147-99FA-64F134F65ED5}">
      <dgm:prSet phldrT="[Tekst]" custT="1"/>
      <dgm:spPr/>
      <dgm:t>
        <a:bodyPr/>
        <a:lstStyle/>
        <a:p>
          <a:r>
            <a:rPr lang="pl-PL" sz="2400" dirty="0"/>
            <a:t>Przebudzenie</a:t>
          </a:r>
        </a:p>
      </dgm:t>
    </dgm:pt>
    <dgm:pt modelId="{8F4CA671-06B1-4BED-AE68-7B938104F548}" type="parTrans" cxnId="{DF4A5900-6859-4342-A3C2-770E7AE6DC76}">
      <dgm:prSet/>
      <dgm:spPr/>
      <dgm:t>
        <a:bodyPr/>
        <a:lstStyle/>
        <a:p>
          <a:endParaRPr lang="pl-PL"/>
        </a:p>
      </dgm:t>
    </dgm:pt>
    <dgm:pt modelId="{CDDF8900-2185-43A1-A5E0-DF117FE65CC5}" type="sibTrans" cxnId="{DF4A5900-6859-4342-A3C2-770E7AE6DC76}">
      <dgm:prSet/>
      <dgm:spPr/>
      <dgm:t>
        <a:bodyPr/>
        <a:lstStyle/>
        <a:p>
          <a:endParaRPr lang="pl-PL"/>
        </a:p>
      </dgm:t>
    </dgm:pt>
    <dgm:pt modelId="{0F4A455B-30CE-4C80-92D1-927B041D671B}">
      <dgm:prSet phldrT="[Tekst]" custT="1"/>
      <dgm:spPr/>
      <dgm:t>
        <a:bodyPr/>
        <a:lstStyle/>
        <a:p>
          <a:r>
            <a:rPr lang="pl-PL" sz="2400" dirty="0"/>
            <a:t>Szorstkość</a:t>
          </a:r>
        </a:p>
      </dgm:t>
    </dgm:pt>
    <dgm:pt modelId="{8D89CB92-F872-4B74-9A4C-A86A141E0A9A}" type="parTrans" cxnId="{B772A170-EFAB-4CA7-B8EF-F9D71E92C770}">
      <dgm:prSet/>
      <dgm:spPr/>
      <dgm:t>
        <a:bodyPr/>
        <a:lstStyle/>
        <a:p>
          <a:endParaRPr lang="pl-PL"/>
        </a:p>
      </dgm:t>
    </dgm:pt>
    <dgm:pt modelId="{065A58B3-39A0-4A70-AEB6-A4C6DEC304C0}" type="sibTrans" cxnId="{B772A170-EFAB-4CA7-B8EF-F9D71E92C770}">
      <dgm:prSet/>
      <dgm:spPr/>
      <dgm:t>
        <a:bodyPr/>
        <a:lstStyle/>
        <a:p>
          <a:endParaRPr lang="pl-PL"/>
        </a:p>
      </dgm:t>
    </dgm:pt>
    <dgm:pt modelId="{9C846109-4BF3-456C-9AB6-C1CA425DF648}">
      <dgm:prSet phldrT="[Tekst]" custT="1"/>
      <dgm:spPr/>
      <dgm:t>
        <a:bodyPr/>
        <a:lstStyle/>
        <a:p>
          <a:r>
            <a:rPr lang="pl-PL" sz="2400" dirty="0"/>
            <a:t>Wypalenie pełnoobjawowe</a:t>
          </a:r>
        </a:p>
      </dgm:t>
    </dgm:pt>
    <dgm:pt modelId="{F09FC422-F9FB-404D-B627-2D5E0FAA5125}" type="parTrans" cxnId="{8F073A9C-9523-4AE4-9F68-BF5036F20C01}">
      <dgm:prSet/>
      <dgm:spPr/>
      <dgm:t>
        <a:bodyPr/>
        <a:lstStyle/>
        <a:p>
          <a:endParaRPr lang="pl-PL"/>
        </a:p>
      </dgm:t>
    </dgm:pt>
    <dgm:pt modelId="{15B49D70-866C-4EF7-B843-5E980B05106E}" type="sibTrans" cxnId="{8F073A9C-9523-4AE4-9F68-BF5036F20C01}">
      <dgm:prSet/>
      <dgm:spPr/>
      <dgm:t>
        <a:bodyPr/>
        <a:lstStyle/>
        <a:p>
          <a:endParaRPr lang="pl-PL"/>
        </a:p>
      </dgm:t>
    </dgm:pt>
    <dgm:pt modelId="{D9B0F04E-D997-4DB6-8A0D-EBC636BF1331}">
      <dgm:prSet phldrT="[Tekst]" custT="1"/>
      <dgm:spPr/>
      <dgm:t>
        <a:bodyPr/>
        <a:lstStyle/>
        <a:p>
          <a:r>
            <a:rPr lang="pl-PL" sz="2400" dirty="0"/>
            <a:t>Przebudzenie się</a:t>
          </a:r>
        </a:p>
      </dgm:t>
    </dgm:pt>
    <dgm:pt modelId="{75884487-954D-4653-8044-678ADAA4A7B3}" type="parTrans" cxnId="{F3DE7F4F-A146-44E1-B15C-F1182E849F52}">
      <dgm:prSet/>
      <dgm:spPr/>
      <dgm:t>
        <a:bodyPr/>
        <a:lstStyle/>
        <a:p>
          <a:endParaRPr lang="pl-PL"/>
        </a:p>
      </dgm:t>
    </dgm:pt>
    <dgm:pt modelId="{141E1385-B1E9-4393-BE5B-9F48A2624DDA}" type="sibTrans" cxnId="{F3DE7F4F-A146-44E1-B15C-F1182E849F52}">
      <dgm:prSet/>
      <dgm:spPr/>
      <dgm:t>
        <a:bodyPr/>
        <a:lstStyle/>
        <a:p>
          <a:endParaRPr lang="pl-PL"/>
        </a:p>
      </dgm:t>
    </dgm:pt>
    <dgm:pt modelId="{86ABD356-8EE5-4EEE-B803-D08B6C8460F9}" type="pres">
      <dgm:prSet presAssocID="{4859DE99-5F5F-455F-8525-B1D6C45E9374}" presName="CompostProcess" presStyleCnt="0">
        <dgm:presLayoutVars>
          <dgm:dir/>
          <dgm:resizeHandles val="exact"/>
        </dgm:presLayoutVars>
      </dgm:prSet>
      <dgm:spPr/>
    </dgm:pt>
    <dgm:pt modelId="{EA5F1005-BB48-4263-ACCF-F414EA8EDAB6}" type="pres">
      <dgm:prSet presAssocID="{4859DE99-5F5F-455F-8525-B1D6C45E9374}" presName="arrow" presStyleLbl="bgShp" presStyleIdx="0" presStyleCnt="1"/>
      <dgm:spPr/>
    </dgm:pt>
    <dgm:pt modelId="{328D3614-2C4A-4CB6-A571-ADF7B6B231CF}" type="pres">
      <dgm:prSet presAssocID="{4859DE99-5F5F-455F-8525-B1D6C45E9374}" presName="linearProcess" presStyleCnt="0"/>
      <dgm:spPr/>
    </dgm:pt>
    <dgm:pt modelId="{9BC3F876-239D-441E-8D44-74303686D6BF}" type="pres">
      <dgm:prSet presAssocID="{4871E1E3-A419-4A29-9851-BB4AC35C7D62}" presName="textNode" presStyleLbl="node1" presStyleIdx="0" presStyleCnt="5">
        <dgm:presLayoutVars>
          <dgm:bulletEnabled val="1"/>
        </dgm:presLayoutVars>
      </dgm:prSet>
      <dgm:spPr/>
    </dgm:pt>
    <dgm:pt modelId="{0530AE1C-5F28-4E40-B25C-269AA621A89F}" type="pres">
      <dgm:prSet presAssocID="{BF240CFC-34C3-4C5E-A186-5A1428B8CFC8}" presName="sibTrans" presStyleCnt="0"/>
      <dgm:spPr/>
    </dgm:pt>
    <dgm:pt modelId="{37F428E9-E18F-466A-82BF-0213FF695C8C}" type="pres">
      <dgm:prSet presAssocID="{3A3A7003-6F92-4147-99FA-64F134F65ED5}" presName="textNode" presStyleLbl="node1" presStyleIdx="1" presStyleCnt="5">
        <dgm:presLayoutVars>
          <dgm:bulletEnabled val="1"/>
        </dgm:presLayoutVars>
      </dgm:prSet>
      <dgm:spPr/>
    </dgm:pt>
    <dgm:pt modelId="{C405B18A-B544-4D1A-A5E2-D227FF86CAAD}" type="pres">
      <dgm:prSet presAssocID="{CDDF8900-2185-43A1-A5E0-DF117FE65CC5}" presName="sibTrans" presStyleCnt="0"/>
      <dgm:spPr/>
    </dgm:pt>
    <dgm:pt modelId="{C1CD4396-2076-4F41-8DCA-C6F2BCD2F684}" type="pres">
      <dgm:prSet presAssocID="{0F4A455B-30CE-4C80-92D1-927B041D671B}" presName="textNode" presStyleLbl="node1" presStyleIdx="2" presStyleCnt="5">
        <dgm:presLayoutVars>
          <dgm:bulletEnabled val="1"/>
        </dgm:presLayoutVars>
      </dgm:prSet>
      <dgm:spPr/>
    </dgm:pt>
    <dgm:pt modelId="{5685A232-DE3B-4222-BDA7-8E02A79737C5}" type="pres">
      <dgm:prSet presAssocID="{065A58B3-39A0-4A70-AEB6-A4C6DEC304C0}" presName="sibTrans" presStyleCnt="0"/>
      <dgm:spPr/>
    </dgm:pt>
    <dgm:pt modelId="{35968878-2220-442F-B4C6-16C3B8C603A4}" type="pres">
      <dgm:prSet presAssocID="{9C846109-4BF3-456C-9AB6-C1CA425DF648}" presName="textNode" presStyleLbl="node1" presStyleIdx="3" presStyleCnt="5">
        <dgm:presLayoutVars>
          <dgm:bulletEnabled val="1"/>
        </dgm:presLayoutVars>
      </dgm:prSet>
      <dgm:spPr/>
    </dgm:pt>
    <dgm:pt modelId="{81EB851C-EA8F-4ECD-B963-379B81F53626}" type="pres">
      <dgm:prSet presAssocID="{15B49D70-866C-4EF7-B843-5E980B05106E}" presName="sibTrans" presStyleCnt="0"/>
      <dgm:spPr/>
    </dgm:pt>
    <dgm:pt modelId="{24546454-F36A-4B62-8C67-1694D6DB0DDB}" type="pres">
      <dgm:prSet presAssocID="{D9B0F04E-D997-4DB6-8A0D-EBC636BF1331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DF4A5900-6859-4342-A3C2-770E7AE6DC76}" srcId="{4859DE99-5F5F-455F-8525-B1D6C45E9374}" destId="{3A3A7003-6F92-4147-99FA-64F134F65ED5}" srcOrd="1" destOrd="0" parTransId="{8F4CA671-06B1-4BED-AE68-7B938104F548}" sibTransId="{CDDF8900-2185-43A1-A5E0-DF117FE65CC5}"/>
    <dgm:cxn modelId="{63453726-D8C0-490B-B84B-C8AE81101702}" type="presOf" srcId="{3A3A7003-6F92-4147-99FA-64F134F65ED5}" destId="{37F428E9-E18F-466A-82BF-0213FF695C8C}" srcOrd="0" destOrd="0" presId="urn:microsoft.com/office/officeart/2005/8/layout/hProcess9"/>
    <dgm:cxn modelId="{F3DE7F4F-A146-44E1-B15C-F1182E849F52}" srcId="{4859DE99-5F5F-455F-8525-B1D6C45E9374}" destId="{D9B0F04E-D997-4DB6-8A0D-EBC636BF1331}" srcOrd="4" destOrd="0" parTransId="{75884487-954D-4653-8044-678ADAA4A7B3}" sibTransId="{141E1385-B1E9-4393-BE5B-9F48A2624DDA}"/>
    <dgm:cxn modelId="{B772A170-EFAB-4CA7-B8EF-F9D71E92C770}" srcId="{4859DE99-5F5F-455F-8525-B1D6C45E9374}" destId="{0F4A455B-30CE-4C80-92D1-927B041D671B}" srcOrd="2" destOrd="0" parTransId="{8D89CB92-F872-4B74-9A4C-A86A141E0A9A}" sibTransId="{065A58B3-39A0-4A70-AEB6-A4C6DEC304C0}"/>
    <dgm:cxn modelId="{DA106473-B0D1-4B65-AAA8-0DBB739184E4}" type="presOf" srcId="{4871E1E3-A419-4A29-9851-BB4AC35C7D62}" destId="{9BC3F876-239D-441E-8D44-74303686D6BF}" srcOrd="0" destOrd="0" presId="urn:microsoft.com/office/officeart/2005/8/layout/hProcess9"/>
    <dgm:cxn modelId="{87D52575-6B9E-4B3C-823F-AC0561DCAB2D}" type="presOf" srcId="{9C846109-4BF3-456C-9AB6-C1CA425DF648}" destId="{35968878-2220-442F-B4C6-16C3B8C603A4}" srcOrd="0" destOrd="0" presId="urn:microsoft.com/office/officeart/2005/8/layout/hProcess9"/>
    <dgm:cxn modelId="{ABC3F87E-F9FA-4162-A291-EE675090D8B8}" type="presOf" srcId="{4859DE99-5F5F-455F-8525-B1D6C45E9374}" destId="{86ABD356-8EE5-4EEE-B803-D08B6C8460F9}" srcOrd="0" destOrd="0" presId="urn:microsoft.com/office/officeart/2005/8/layout/hProcess9"/>
    <dgm:cxn modelId="{8F073A9C-9523-4AE4-9F68-BF5036F20C01}" srcId="{4859DE99-5F5F-455F-8525-B1D6C45E9374}" destId="{9C846109-4BF3-456C-9AB6-C1CA425DF648}" srcOrd="3" destOrd="0" parTransId="{F09FC422-F9FB-404D-B627-2D5E0FAA5125}" sibTransId="{15B49D70-866C-4EF7-B843-5E980B05106E}"/>
    <dgm:cxn modelId="{BDD372B9-6ECE-4C02-A2CE-8EC1D47D47DD}" srcId="{4859DE99-5F5F-455F-8525-B1D6C45E9374}" destId="{4871E1E3-A419-4A29-9851-BB4AC35C7D62}" srcOrd="0" destOrd="0" parTransId="{58DDD946-8DA0-46B3-92CA-2B4E92110A70}" sibTransId="{BF240CFC-34C3-4C5E-A186-5A1428B8CFC8}"/>
    <dgm:cxn modelId="{ECC58AE3-BE58-4E3F-B581-0EA12E7BEE88}" type="presOf" srcId="{D9B0F04E-D997-4DB6-8A0D-EBC636BF1331}" destId="{24546454-F36A-4B62-8C67-1694D6DB0DDB}" srcOrd="0" destOrd="0" presId="urn:microsoft.com/office/officeart/2005/8/layout/hProcess9"/>
    <dgm:cxn modelId="{E7592AFA-710B-42B2-8FBB-BB6CE1F9AEA7}" type="presOf" srcId="{0F4A455B-30CE-4C80-92D1-927B041D671B}" destId="{C1CD4396-2076-4F41-8DCA-C6F2BCD2F684}" srcOrd="0" destOrd="0" presId="urn:microsoft.com/office/officeart/2005/8/layout/hProcess9"/>
    <dgm:cxn modelId="{AFC39E37-DEB3-4401-93EC-9B258C6284CD}" type="presParOf" srcId="{86ABD356-8EE5-4EEE-B803-D08B6C8460F9}" destId="{EA5F1005-BB48-4263-ACCF-F414EA8EDAB6}" srcOrd="0" destOrd="0" presId="urn:microsoft.com/office/officeart/2005/8/layout/hProcess9"/>
    <dgm:cxn modelId="{54C992DB-52EF-402F-ACBD-84582CECE33C}" type="presParOf" srcId="{86ABD356-8EE5-4EEE-B803-D08B6C8460F9}" destId="{328D3614-2C4A-4CB6-A571-ADF7B6B231CF}" srcOrd="1" destOrd="0" presId="urn:microsoft.com/office/officeart/2005/8/layout/hProcess9"/>
    <dgm:cxn modelId="{491349E5-2C90-4D4F-831E-A19819482AFB}" type="presParOf" srcId="{328D3614-2C4A-4CB6-A571-ADF7B6B231CF}" destId="{9BC3F876-239D-441E-8D44-74303686D6BF}" srcOrd="0" destOrd="0" presId="urn:microsoft.com/office/officeart/2005/8/layout/hProcess9"/>
    <dgm:cxn modelId="{DDFE8D34-9610-4E24-AC10-4ED5FFF93729}" type="presParOf" srcId="{328D3614-2C4A-4CB6-A571-ADF7B6B231CF}" destId="{0530AE1C-5F28-4E40-B25C-269AA621A89F}" srcOrd="1" destOrd="0" presId="urn:microsoft.com/office/officeart/2005/8/layout/hProcess9"/>
    <dgm:cxn modelId="{70B1BC7C-45E7-4552-A3EA-492A47D4F68C}" type="presParOf" srcId="{328D3614-2C4A-4CB6-A571-ADF7B6B231CF}" destId="{37F428E9-E18F-466A-82BF-0213FF695C8C}" srcOrd="2" destOrd="0" presId="urn:microsoft.com/office/officeart/2005/8/layout/hProcess9"/>
    <dgm:cxn modelId="{9317C55A-27ED-44BC-9A46-69A54F0EB644}" type="presParOf" srcId="{328D3614-2C4A-4CB6-A571-ADF7B6B231CF}" destId="{C405B18A-B544-4D1A-A5E2-D227FF86CAAD}" srcOrd="3" destOrd="0" presId="urn:microsoft.com/office/officeart/2005/8/layout/hProcess9"/>
    <dgm:cxn modelId="{02673CF2-EE92-4713-8A83-AFB51A38EDD5}" type="presParOf" srcId="{328D3614-2C4A-4CB6-A571-ADF7B6B231CF}" destId="{C1CD4396-2076-4F41-8DCA-C6F2BCD2F684}" srcOrd="4" destOrd="0" presId="urn:microsoft.com/office/officeart/2005/8/layout/hProcess9"/>
    <dgm:cxn modelId="{A4876A32-F14F-4AF4-A290-DAA9B70832AE}" type="presParOf" srcId="{328D3614-2C4A-4CB6-A571-ADF7B6B231CF}" destId="{5685A232-DE3B-4222-BDA7-8E02A79737C5}" srcOrd="5" destOrd="0" presId="urn:microsoft.com/office/officeart/2005/8/layout/hProcess9"/>
    <dgm:cxn modelId="{99BE6044-B202-475F-8E5A-54885AC86F0F}" type="presParOf" srcId="{328D3614-2C4A-4CB6-A571-ADF7B6B231CF}" destId="{35968878-2220-442F-B4C6-16C3B8C603A4}" srcOrd="6" destOrd="0" presId="urn:microsoft.com/office/officeart/2005/8/layout/hProcess9"/>
    <dgm:cxn modelId="{07089F2E-1D9E-4C5F-B465-3573984174A4}" type="presParOf" srcId="{328D3614-2C4A-4CB6-A571-ADF7B6B231CF}" destId="{81EB851C-EA8F-4ECD-B963-379B81F53626}" srcOrd="7" destOrd="0" presId="urn:microsoft.com/office/officeart/2005/8/layout/hProcess9"/>
    <dgm:cxn modelId="{93C36F3D-B4C5-449A-B797-9FEFA29C94AF}" type="presParOf" srcId="{328D3614-2C4A-4CB6-A571-ADF7B6B231CF}" destId="{24546454-F36A-4B62-8C67-1694D6DB0DDB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CDD77AB-E250-470D-9A6F-86BAACB2A837}" type="doc">
      <dgm:prSet loTypeId="urn:microsoft.com/office/officeart/2005/8/layout/hProcess9" loCatId="process" qsTypeId="urn:microsoft.com/office/officeart/2005/8/quickstyle/simple3" qsCatId="simple" csTypeId="urn:microsoft.com/office/officeart/2005/8/colors/colorful1" csCatId="colorful" phldr="1"/>
      <dgm:spPr/>
    </dgm:pt>
    <dgm:pt modelId="{D3A1B7CA-9865-417E-8048-CA6000B682AD}">
      <dgm:prSet phldrT="[Tekst]" custT="1"/>
      <dgm:spPr/>
      <dgm:t>
        <a:bodyPr/>
        <a:lstStyle/>
        <a:p>
          <a:r>
            <a:rPr lang="pl-PL" sz="3000" dirty="0"/>
            <a:t>Wyczerpanie emocjonalne</a:t>
          </a:r>
        </a:p>
      </dgm:t>
    </dgm:pt>
    <dgm:pt modelId="{CEFF6D38-5BBF-4BF9-90EA-43659019772D}" type="parTrans" cxnId="{8D812B78-106C-4790-A0C1-AE05F4ADAD0E}">
      <dgm:prSet/>
      <dgm:spPr/>
      <dgm:t>
        <a:bodyPr/>
        <a:lstStyle/>
        <a:p>
          <a:endParaRPr lang="pl-PL"/>
        </a:p>
      </dgm:t>
    </dgm:pt>
    <dgm:pt modelId="{56DACCF3-F758-4E72-8905-B8AEEAF4152F}" type="sibTrans" cxnId="{8D812B78-106C-4790-A0C1-AE05F4ADAD0E}">
      <dgm:prSet/>
      <dgm:spPr/>
      <dgm:t>
        <a:bodyPr/>
        <a:lstStyle/>
        <a:p>
          <a:endParaRPr lang="pl-PL"/>
        </a:p>
      </dgm:t>
    </dgm:pt>
    <dgm:pt modelId="{29FFC92D-C8CC-43BA-BB23-05690D34AFA6}">
      <dgm:prSet phldrT="[Tekst]" custT="1"/>
      <dgm:spPr/>
      <dgm:t>
        <a:bodyPr/>
        <a:lstStyle/>
        <a:p>
          <a:r>
            <a:rPr lang="pl-PL" sz="3000" dirty="0"/>
            <a:t>Obniżone poczucie dokonań osobistych</a:t>
          </a:r>
        </a:p>
      </dgm:t>
    </dgm:pt>
    <dgm:pt modelId="{DDE74352-1F3D-4863-BE36-04E3941CA8DB}" type="parTrans" cxnId="{798D4316-2485-47FD-9539-32A50B680479}">
      <dgm:prSet/>
      <dgm:spPr/>
      <dgm:t>
        <a:bodyPr/>
        <a:lstStyle/>
        <a:p>
          <a:endParaRPr lang="pl-PL"/>
        </a:p>
      </dgm:t>
    </dgm:pt>
    <dgm:pt modelId="{001B8CCF-B7F5-45F5-88F5-997344B226DD}" type="sibTrans" cxnId="{798D4316-2485-47FD-9539-32A50B680479}">
      <dgm:prSet/>
      <dgm:spPr/>
      <dgm:t>
        <a:bodyPr/>
        <a:lstStyle/>
        <a:p>
          <a:endParaRPr lang="pl-PL"/>
        </a:p>
      </dgm:t>
    </dgm:pt>
    <dgm:pt modelId="{F1B865C4-FCE2-4764-B0EF-A718288E07AC}">
      <dgm:prSet phldrT="[Tekst]" custT="1"/>
      <dgm:spPr/>
      <dgm:t>
        <a:bodyPr/>
        <a:lstStyle/>
        <a:p>
          <a:r>
            <a:rPr lang="pl-PL" sz="3000" dirty="0"/>
            <a:t>Depersonalizacja</a:t>
          </a:r>
        </a:p>
      </dgm:t>
    </dgm:pt>
    <dgm:pt modelId="{B38A8D05-46C3-43B3-85E6-AAD984D19923}" type="parTrans" cxnId="{12960594-CDB7-4D13-B0D1-4D1F32019873}">
      <dgm:prSet/>
      <dgm:spPr/>
      <dgm:t>
        <a:bodyPr/>
        <a:lstStyle/>
        <a:p>
          <a:endParaRPr lang="pl-PL"/>
        </a:p>
      </dgm:t>
    </dgm:pt>
    <dgm:pt modelId="{54777321-DF7C-4CE0-8FB0-A1072FD632D9}" type="sibTrans" cxnId="{12960594-CDB7-4D13-B0D1-4D1F32019873}">
      <dgm:prSet/>
      <dgm:spPr/>
      <dgm:t>
        <a:bodyPr/>
        <a:lstStyle/>
        <a:p>
          <a:endParaRPr lang="pl-PL"/>
        </a:p>
      </dgm:t>
    </dgm:pt>
    <dgm:pt modelId="{FB14EF1D-5D5D-4520-BEBD-739C3E2B14AB}" type="pres">
      <dgm:prSet presAssocID="{ECDD77AB-E250-470D-9A6F-86BAACB2A837}" presName="CompostProcess" presStyleCnt="0">
        <dgm:presLayoutVars>
          <dgm:dir/>
          <dgm:resizeHandles val="exact"/>
        </dgm:presLayoutVars>
      </dgm:prSet>
      <dgm:spPr/>
    </dgm:pt>
    <dgm:pt modelId="{3E0059DB-E94F-4C62-B48B-311B14B435C2}" type="pres">
      <dgm:prSet presAssocID="{ECDD77AB-E250-470D-9A6F-86BAACB2A837}" presName="arrow" presStyleLbl="bgShp" presStyleIdx="0" presStyleCnt="1"/>
      <dgm:spPr/>
    </dgm:pt>
    <dgm:pt modelId="{07AC81DE-83EE-4E48-90F7-A8FF12B26280}" type="pres">
      <dgm:prSet presAssocID="{ECDD77AB-E250-470D-9A6F-86BAACB2A837}" presName="linearProcess" presStyleCnt="0"/>
      <dgm:spPr/>
    </dgm:pt>
    <dgm:pt modelId="{C2B6AFC7-516C-40D5-AAE4-82DECA90313D}" type="pres">
      <dgm:prSet presAssocID="{D3A1B7CA-9865-417E-8048-CA6000B682AD}" presName="textNode" presStyleLbl="node1" presStyleIdx="0" presStyleCnt="3">
        <dgm:presLayoutVars>
          <dgm:bulletEnabled val="1"/>
        </dgm:presLayoutVars>
      </dgm:prSet>
      <dgm:spPr/>
    </dgm:pt>
    <dgm:pt modelId="{B3BAC433-555D-4D9B-8213-0CA5D82E136A}" type="pres">
      <dgm:prSet presAssocID="{56DACCF3-F758-4E72-8905-B8AEEAF4152F}" presName="sibTrans" presStyleCnt="0"/>
      <dgm:spPr/>
    </dgm:pt>
    <dgm:pt modelId="{6F770658-DABB-4A33-90D7-DB677457DBF0}" type="pres">
      <dgm:prSet presAssocID="{F1B865C4-FCE2-4764-B0EF-A718288E07AC}" presName="textNode" presStyleLbl="node1" presStyleIdx="1" presStyleCnt="3" custScaleX="108309">
        <dgm:presLayoutVars>
          <dgm:bulletEnabled val="1"/>
        </dgm:presLayoutVars>
      </dgm:prSet>
      <dgm:spPr/>
    </dgm:pt>
    <dgm:pt modelId="{C4D8BBCA-9C20-4F3D-BDB9-01F16EEA61A5}" type="pres">
      <dgm:prSet presAssocID="{54777321-DF7C-4CE0-8FB0-A1072FD632D9}" presName="sibTrans" presStyleCnt="0"/>
      <dgm:spPr/>
    </dgm:pt>
    <dgm:pt modelId="{CDC95D8D-ADF1-4BFE-95C0-5CCE0C61CCCF}" type="pres">
      <dgm:prSet presAssocID="{29FFC92D-C8CC-43BA-BB23-05690D34AFA6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798D4316-2485-47FD-9539-32A50B680479}" srcId="{ECDD77AB-E250-470D-9A6F-86BAACB2A837}" destId="{29FFC92D-C8CC-43BA-BB23-05690D34AFA6}" srcOrd="2" destOrd="0" parTransId="{DDE74352-1F3D-4863-BE36-04E3941CA8DB}" sibTransId="{001B8CCF-B7F5-45F5-88F5-997344B226DD}"/>
    <dgm:cxn modelId="{290D1D47-FC1B-40F4-9C57-8B888C9CD157}" type="presOf" srcId="{ECDD77AB-E250-470D-9A6F-86BAACB2A837}" destId="{FB14EF1D-5D5D-4520-BEBD-739C3E2B14AB}" srcOrd="0" destOrd="0" presId="urn:microsoft.com/office/officeart/2005/8/layout/hProcess9"/>
    <dgm:cxn modelId="{F13EB356-7CC5-4748-8524-CEA289ADC227}" type="presOf" srcId="{F1B865C4-FCE2-4764-B0EF-A718288E07AC}" destId="{6F770658-DABB-4A33-90D7-DB677457DBF0}" srcOrd="0" destOrd="0" presId="urn:microsoft.com/office/officeart/2005/8/layout/hProcess9"/>
    <dgm:cxn modelId="{8D812B78-106C-4790-A0C1-AE05F4ADAD0E}" srcId="{ECDD77AB-E250-470D-9A6F-86BAACB2A837}" destId="{D3A1B7CA-9865-417E-8048-CA6000B682AD}" srcOrd="0" destOrd="0" parTransId="{CEFF6D38-5BBF-4BF9-90EA-43659019772D}" sibTransId="{56DACCF3-F758-4E72-8905-B8AEEAF4152F}"/>
    <dgm:cxn modelId="{07653A92-64FE-4704-8276-A063724E91A3}" type="presOf" srcId="{D3A1B7CA-9865-417E-8048-CA6000B682AD}" destId="{C2B6AFC7-516C-40D5-AAE4-82DECA90313D}" srcOrd="0" destOrd="0" presId="urn:microsoft.com/office/officeart/2005/8/layout/hProcess9"/>
    <dgm:cxn modelId="{12960594-CDB7-4D13-B0D1-4D1F32019873}" srcId="{ECDD77AB-E250-470D-9A6F-86BAACB2A837}" destId="{F1B865C4-FCE2-4764-B0EF-A718288E07AC}" srcOrd="1" destOrd="0" parTransId="{B38A8D05-46C3-43B3-85E6-AAD984D19923}" sibTransId="{54777321-DF7C-4CE0-8FB0-A1072FD632D9}"/>
    <dgm:cxn modelId="{9EEF6BFF-D273-4FEB-AEC0-6A940E527DBD}" type="presOf" srcId="{29FFC92D-C8CC-43BA-BB23-05690D34AFA6}" destId="{CDC95D8D-ADF1-4BFE-95C0-5CCE0C61CCCF}" srcOrd="0" destOrd="0" presId="urn:microsoft.com/office/officeart/2005/8/layout/hProcess9"/>
    <dgm:cxn modelId="{20417FBA-9893-4061-B175-60D3343B897C}" type="presParOf" srcId="{FB14EF1D-5D5D-4520-BEBD-739C3E2B14AB}" destId="{3E0059DB-E94F-4C62-B48B-311B14B435C2}" srcOrd="0" destOrd="0" presId="urn:microsoft.com/office/officeart/2005/8/layout/hProcess9"/>
    <dgm:cxn modelId="{E90AA16B-3631-4574-8A3B-2EA73BF6773C}" type="presParOf" srcId="{FB14EF1D-5D5D-4520-BEBD-739C3E2B14AB}" destId="{07AC81DE-83EE-4E48-90F7-A8FF12B26280}" srcOrd="1" destOrd="0" presId="urn:microsoft.com/office/officeart/2005/8/layout/hProcess9"/>
    <dgm:cxn modelId="{10F134B1-75A5-413C-9E5F-FA179C55C5CA}" type="presParOf" srcId="{07AC81DE-83EE-4E48-90F7-A8FF12B26280}" destId="{C2B6AFC7-516C-40D5-AAE4-82DECA90313D}" srcOrd="0" destOrd="0" presId="urn:microsoft.com/office/officeart/2005/8/layout/hProcess9"/>
    <dgm:cxn modelId="{AF181F56-54C9-4663-9BC5-0EB3E97728F9}" type="presParOf" srcId="{07AC81DE-83EE-4E48-90F7-A8FF12B26280}" destId="{B3BAC433-555D-4D9B-8213-0CA5D82E136A}" srcOrd="1" destOrd="0" presId="urn:microsoft.com/office/officeart/2005/8/layout/hProcess9"/>
    <dgm:cxn modelId="{E658DDB2-E405-4923-9870-8E8BB65FEFD1}" type="presParOf" srcId="{07AC81DE-83EE-4E48-90F7-A8FF12B26280}" destId="{6F770658-DABB-4A33-90D7-DB677457DBF0}" srcOrd="2" destOrd="0" presId="urn:microsoft.com/office/officeart/2005/8/layout/hProcess9"/>
    <dgm:cxn modelId="{2A302B45-E738-44C5-AC59-5C1BA27C2153}" type="presParOf" srcId="{07AC81DE-83EE-4E48-90F7-A8FF12B26280}" destId="{C4D8BBCA-9C20-4F3D-BDB9-01F16EEA61A5}" srcOrd="3" destOrd="0" presId="urn:microsoft.com/office/officeart/2005/8/layout/hProcess9"/>
    <dgm:cxn modelId="{5767EF78-77B3-4BF1-9398-C0E7322AFCDE}" type="presParOf" srcId="{07AC81DE-83EE-4E48-90F7-A8FF12B26280}" destId="{CDC95D8D-ADF1-4BFE-95C0-5CCE0C61CCC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FC37ABE-C7FA-467C-907D-6301CD5C6710}" type="doc">
      <dgm:prSet loTypeId="urn:microsoft.com/office/officeart/2005/8/layout/gear1" loCatId="cycle" qsTypeId="urn:microsoft.com/office/officeart/2005/8/quickstyle/simple1" qsCatId="simple" csTypeId="urn:microsoft.com/office/officeart/2005/8/colors/accent0_2" csCatId="mainScheme" phldr="1"/>
      <dgm:spPr/>
    </dgm:pt>
    <dgm:pt modelId="{C307BB7A-EDAF-4AD1-B840-54DEBE96DDEB}">
      <dgm:prSet phldrT="[Tekst]" custT="1"/>
      <dgm:spPr/>
      <dgm:t>
        <a:bodyPr/>
        <a:lstStyle/>
        <a:p>
          <a:r>
            <a:rPr lang="pl-PL" sz="1800" b="1" dirty="0"/>
            <a:t>Wyczerpanie emocjonalne</a:t>
          </a:r>
        </a:p>
      </dgm:t>
    </dgm:pt>
    <dgm:pt modelId="{B97E3713-4D27-4882-A2A9-4867C4DAD562}" type="parTrans" cxnId="{FB4E99B5-FF56-44D4-8D51-157A5155F54C}">
      <dgm:prSet/>
      <dgm:spPr/>
      <dgm:t>
        <a:bodyPr/>
        <a:lstStyle/>
        <a:p>
          <a:endParaRPr lang="pl-PL"/>
        </a:p>
      </dgm:t>
    </dgm:pt>
    <dgm:pt modelId="{10B767D5-6C77-4A62-AFDD-CEE1ECAE1611}" type="sibTrans" cxnId="{FB4E99B5-FF56-44D4-8D51-157A5155F54C}">
      <dgm:prSet/>
      <dgm:spPr/>
      <dgm:t>
        <a:bodyPr/>
        <a:lstStyle/>
        <a:p>
          <a:endParaRPr lang="pl-PL"/>
        </a:p>
      </dgm:t>
    </dgm:pt>
    <dgm:pt modelId="{1FDC6BBC-E219-4124-B631-ADC5E94727E2}">
      <dgm:prSet phldrT="[Tekst]" custT="1"/>
      <dgm:spPr/>
      <dgm:t>
        <a:bodyPr/>
        <a:lstStyle/>
        <a:p>
          <a:r>
            <a:rPr lang="pl-PL" sz="1800" b="1" dirty="0"/>
            <a:t>Depersonalizacja</a:t>
          </a:r>
        </a:p>
      </dgm:t>
    </dgm:pt>
    <dgm:pt modelId="{E39E6CB9-C1D2-4EB8-B3E5-9A8A11FF62E1}" type="parTrans" cxnId="{9DC3802F-61F3-4CB7-911D-C00E835AD23E}">
      <dgm:prSet/>
      <dgm:spPr/>
      <dgm:t>
        <a:bodyPr/>
        <a:lstStyle/>
        <a:p>
          <a:endParaRPr lang="pl-PL"/>
        </a:p>
      </dgm:t>
    </dgm:pt>
    <dgm:pt modelId="{672FE88B-398B-41A2-8E39-B57170BF385A}" type="sibTrans" cxnId="{9DC3802F-61F3-4CB7-911D-C00E835AD23E}">
      <dgm:prSet/>
      <dgm:spPr/>
      <dgm:t>
        <a:bodyPr/>
        <a:lstStyle/>
        <a:p>
          <a:endParaRPr lang="pl-PL"/>
        </a:p>
      </dgm:t>
    </dgm:pt>
    <dgm:pt modelId="{D917BBD0-E8A4-46A4-8B91-377C283ADDD6}">
      <dgm:prSet phldrT="[Tekst]" custT="1"/>
      <dgm:spPr/>
      <dgm:t>
        <a:bodyPr/>
        <a:lstStyle/>
        <a:p>
          <a:r>
            <a:rPr lang="pl-PL" sz="1800" b="1" dirty="0"/>
            <a:t>Obniżone poczucie dokonań osobistych</a:t>
          </a:r>
        </a:p>
      </dgm:t>
    </dgm:pt>
    <dgm:pt modelId="{21C7B5E8-B9C0-4B03-83DF-BA1EA8DEF6D7}" type="parTrans" cxnId="{9A290222-F88C-431F-AFFF-F7A2FEF03E03}">
      <dgm:prSet/>
      <dgm:spPr/>
      <dgm:t>
        <a:bodyPr/>
        <a:lstStyle/>
        <a:p>
          <a:endParaRPr lang="pl-PL"/>
        </a:p>
      </dgm:t>
    </dgm:pt>
    <dgm:pt modelId="{59D38654-9D82-46BA-93CE-F09C491562FA}" type="sibTrans" cxnId="{9A290222-F88C-431F-AFFF-F7A2FEF03E03}">
      <dgm:prSet/>
      <dgm:spPr/>
      <dgm:t>
        <a:bodyPr/>
        <a:lstStyle/>
        <a:p>
          <a:endParaRPr lang="pl-PL"/>
        </a:p>
      </dgm:t>
    </dgm:pt>
    <dgm:pt modelId="{415D92FB-E2B2-4D23-933E-F74DC113DCB0}" type="pres">
      <dgm:prSet presAssocID="{3FC37ABE-C7FA-467C-907D-6301CD5C671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4965016-3123-4228-8E62-F96A660D83AD}" type="pres">
      <dgm:prSet presAssocID="{C307BB7A-EDAF-4AD1-B840-54DEBE96DDEB}" presName="gear1" presStyleLbl="node1" presStyleIdx="0" presStyleCnt="3">
        <dgm:presLayoutVars>
          <dgm:chMax val="1"/>
          <dgm:bulletEnabled val="1"/>
        </dgm:presLayoutVars>
      </dgm:prSet>
      <dgm:spPr/>
    </dgm:pt>
    <dgm:pt modelId="{BC6A42B3-C1BF-42C5-B2E1-4A5C5A38D666}" type="pres">
      <dgm:prSet presAssocID="{C307BB7A-EDAF-4AD1-B840-54DEBE96DDEB}" presName="gear1srcNode" presStyleLbl="node1" presStyleIdx="0" presStyleCnt="3"/>
      <dgm:spPr/>
    </dgm:pt>
    <dgm:pt modelId="{F2400412-4613-4078-AF8B-2364EB590AAB}" type="pres">
      <dgm:prSet presAssocID="{C307BB7A-EDAF-4AD1-B840-54DEBE96DDEB}" presName="gear1dstNode" presStyleLbl="node1" presStyleIdx="0" presStyleCnt="3"/>
      <dgm:spPr/>
    </dgm:pt>
    <dgm:pt modelId="{AAD5B944-53B3-4691-A515-2875C2BF435F}" type="pres">
      <dgm:prSet presAssocID="{1FDC6BBC-E219-4124-B631-ADC5E94727E2}" presName="gear2" presStyleLbl="node1" presStyleIdx="1" presStyleCnt="3">
        <dgm:presLayoutVars>
          <dgm:chMax val="1"/>
          <dgm:bulletEnabled val="1"/>
        </dgm:presLayoutVars>
      </dgm:prSet>
      <dgm:spPr/>
    </dgm:pt>
    <dgm:pt modelId="{833B70DA-728B-4C2C-8BEE-E5231F207F2D}" type="pres">
      <dgm:prSet presAssocID="{1FDC6BBC-E219-4124-B631-ADC5E94727E2}" presName="gear2srcNode" presStyleLbl="node1" presStyleIdx="1" presStyleCnt="3"/>
      <dgm:spPr/>
    </dgm:pt>
    <dgm:pt modelId="{79DB2189-D5F5-49CF-8C42-9E4D54E811E3}" type="pres">
      <dgm:prSet presAssocID="{1FDC6BBC-E219-4124-B631-ADC5E94727E2}" presName="gear2dstNode" presStyleLbl="node1" presStyleIdx="1" presStyleCnt="3"/>
      <dgm:spPr/>
    </dgm:pt>
    <dgm:pt modelId="{B1EF9DE5-E58E-4439-A06C-87CA354CBFC7}" type="pres">
      <dgm:prSet presAssocID="{D917BBD0-E8A4-46A4-8B91-377C283ADDD6}" presName="gear3" presStyleLbl="node1" presStyleIdx="2" presStyleCnt="3"/>
      <dgm:spPr/>
    </dgm:pt>
    <dgm:pt modelId="{3ADD9403-CD10-41A4-9D7D-BFD05B089306}" type="pres">
      <dgm:prSet presAssocID="{D917BBD0-E8A4-46A4-8B91-377C283ADDD6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343656BB-8DF1-4687-8E21-D05481B3918F}" type="pres">
      <dgm:prSet presAssocID="{D917BBD0-E8A4-46A4-8B91-377C283ADDD6}" presName="gear3srcNode" presStyleLbl="node1" presStyleIdx="2" presStyleCnt="3"/>
      <dgm:spPr/>
    </dgm:pt>
    <dgm:pt modelId="{C491A2C7-149F-450E-A8B1-9A4A74C0E2B1}" type="pres">
      <dgm:prSet presAssocID="{D917BBD0-E8A4-46A4-8B91-377C283ADDD6}" presName="gear3dstNode" presStyleLbl="node1" presStyleIdx="2" presStyleCnt="3"/>
      <dgm:spPr/>
    </dgm:pt>
    <dgm:pt modelId="{7A42E628-7CB0-4C04-B5D2-C840C672B95D}" type="pres">
      <dgm:prSet presAssocID="{10B767D5-6C77-4A62-AFDD-CEE1ECAE1611}" presName="connector1" presStyleLbl="sibTrans2D1" presStyleIdx="0" presStyleCnt="3"/>
      <dgm:spPr/>
    </dgm:pt>
    <dgm:pt modelId="{DCBDD2BC-3AF6-40B2-8EAD-27198EA78644}" type="pres">
      <dgm:prSet presAssocID="{672FE88B-398B-41A2-8E39-B57170BF385A}" presName="connector2" presStyleLbl="sibTrans2D1" presStyleIdx="1" presStyleCnt="3"/>
      <dgm:spPr/>
    </dgm:pt>
    <dgm:pt modelId="{9EF38826-69DD-44E6-8F2A-010A0FD99893}" type="pres">
      <dgm:prSet presAssocID="{59D38654-9D82-46BA-93CE-F09C491562FA}" presName="connector3" presStyleLbl="sibTrans2D1" presStyleIdx="2" presStyleCnt="3"/>
      <dgm:spPr/>
    </dgm:pt>
  </dgm:ptLst>
  <dgm:cxnLst>
    <dgm:cxn modelId="{9A290222-F88C-431F-AFFF-F7A2FEF03E03}" srcId="{3FC37ABE-C7FA-467C-907D-6301CD5C6710}" destId="{D917BBD0-E8A4-46A4-8B91-377C283ADDD6}" srcOrd="2" destOrd="0" parTransId="{21C7B5E8-B9C0-4B03-83DF-BA1EA8DEF6D7}" sibTransId="{59D38654-9D82-46BA-93CE-F09C491562FA}"/>
    <dgm:cxn modelId="{81CD7B26-B87C-4B62-A27D-B24AB2E5058C}" type="presOf" srcId="{D917BBD0-E8A4-46A4-8B91-377C283ADDD6}" destId="{C491A2C7-149F-450E-A8B1-9A4A74C0E2B1}" srcOrd="3" destOrd="0" presId="urn:microsoft.com/office/officeart/2005/8/layout/gear1"/>
    <dgm:cxn modelId="{9DC3802F-61F3-4CB7-911D-C00E835AD23E}" srcId="{3FC37ABE-C7FA-467C-907D-6301CD5C6710}" destId="{1FDC6BBC-E219-4124-B631-ADC5E94727E2}" srcOrd="1" destOrd="0" parTransId="{E39E6CB9-C1D2-4EB8-B3E5-9A8A11FF62E1}" sibTransId="{672FE88B-398B-41A2-8E39-B57170BF385A}"/>
    <dgm:cxn modelId="{E42AAF31-1297-4478-9E31-1F9425550C5B}" type="presOf" srcId="{1FDC6BBC-E219-4124-B631-ADC5E94727E2}" destId="{AAD5B944-53B3-4691-A515-2875C2BF435F}" srcOrd="0" destOrd="0" presId="urn:microsoft.com/office/officeart/2005/8/layout/gear1"/>
    <dgm:cxn modelId="{EB2F5F3D-A0DB-4C48-BCB4-43272C1422FC}" type="presOf" srcId="{D917BBD0-E8A4-46A4-8B91-377C283ADDD6}" destId="{B1EF9DE5-E58E-4439-A06C-87CA354CBFC7}" srcOrd="0" destOrd="0" presId="urn:microsoft.com/office/officeart/2005/8/layout/gear1"/>
    <dgm:cxn modelId="{7DECF760-D6A4-4CA7-B173-A34FCD5CC4A2}" type="presOf" srcId="{C307BB7A-EDAF-4AD1-B840-54DEBE96DDEB}" destId="{F2400412-4613-4078-AF8B-2364EB590AAB}" srcOrd="2" destOrd="0" presId="urn:microsoft.com/office/officeart/2005/8/layout/gear1"/>
    <dgm:cxn modelId="{B970DE62-2169-435D-B338-2D0BE00CBDB1}" type="presOf" srcId="{D917BBD0-E8A4-46A4-8B91-377C283ADDD6}" destId="{3ADD9403-CD10-41A4-9D7D-BFD05B089306}" srcOrd="1" destOrd="0" presId="urn:microsoft.com/office/officeart/2005/8/layout/gear1"/>
    <dgm:cxn modelId="{E9324D4C-3126-423B-9922-CB3439B49DC8}" type="presOf" srcId="{1FDC6BBC-E219-4124-B631-ADC5E94727E2}" destId="{833B70DA-728B-4C2C-8BEE-E5231F207F2D}" srcOrd="1" destOrd="0" presId="urn:microsoft.com/office/officeart/2005/8/layout/gear1"/>
    <dgm:cxn modelId="{384BB258-F105-41C7-AB71-FB20AA1B944F}" type="presOf" srcId="{59D38654-9D82-46BA-93CE-F09C491562FA}" destId="{9EF38826-69DD-44E6-8F2A-010A0FD99893}" srcOrd="0" destOrd="0" presId="urn:microsoft.com/office/officeart/2005/8/layout/gear1"/>
    <dgm:cxn modelId="{EAC44197-000A-4D37-A288-648E32D03F7A}" type="presOf" srcId="{3FC37ABE-C7FA-467C-907D-6301CD5C6710}" destId="{415D92FB-E2B2-4D23-933E-F74DC113DCB0}" srcOrd="0" destOrd="0" presId="urn:microsoft.com/office/officeart/2005/8/layout/gear1"/>
    <dgm:cxn modelId="{FB4E99B5-FF56-44D4-8D51-157A5155F54C}" srcId="{3FC37ABE-C7FA-467C-907D-6301CD5C6710}" destId="{C307BB7A-EDAF-4AD1-B840-54DEBE96DDEB}" srcOrd="0" destOrd="0" parTransId="{B97E3713-4D27-4882-A2A9-4867C4DAD562}" sibTransId="{10B767D5-6C77-4A62-AFDD-CEE1ECAE1611}"/>
    <dgm:cxn modelId="{BFB266BC-860D-40DB-A958-DD46401D0833}" type="presOf" srcId="{672FE88B-398B-41A2-8E39-B57170BF385A}" destId="{DCBDD2BC-3AF6-40B2-8EAD-27198EA78644}" srcOrd="0" destOrd="0" presId="urn:microsoft.com/office/officeart/2005/8/layout/gear1"/>
    <dgm:cxn modelId="{8E1E61D4-9663-4634-B995-C86FA7FCB513}" type="presOf" srcId="{1FDC6BBC-E219-4124-B631-ADC5E94727E2}" destId="{79DB2189-D5F5-49CF-8C42-9E4D54E811E3}" srcOrd="2" destOrd="0" presId="urn:microsoft.com/office/officeart/2005/8/layout/gear1"/>
    <dgm:cxn modelId="{FF5A06DD-49D0-40CA-8559-C6004E2783BC}" type="presOf" srcId="{C307BB7A-EDAF-4AD1-B840-54DEBE96DDEB}" destId="{BC6A42B3-C1BF-42C5-B2E1-4A5C5A38D666}" srcOrd="1" destOrd="0" presId="urn:microsoft.com/office/officeart/2005/8/layout/gear1"/>
    <dgm:cxn modelId="{0D4267DD-7848-410D-B484-E8DFB0394AD3}" type="presOf" srcId="{C307BB7A-EDAF-4AD1-B840-54DEBE96DDEB}" destId="{24965016-3123-4228-8E62-F96A660D83AD}" srcOrd="0" destOrd="0" presId="urn:microsoft.com/office/officeart/2005/8/layout/gear1"/>
    <dgm:cxn modelId="{8EC491F0-9B38-4E2A-A1F4-E77265E961EB}" type="presOf" srcId="{D917BBD0-E8A4-46A4-8B91-377C283ADDD6}" destId="{343656BB-8DF1-4687-8E21-D05481B3918F}" srcOrd="2" destOrd="0" presId="urn:microsoft.com/office/officeart/2005/8/layout/gear1"/>
    <dgm:cxn modelId="{7111BAF8-22B6-4C56-ADEB-8304A785F9E9}" type="presOf" srcId="{10B767D5-6C77-4A62-AFDD-CEE1ECAE1611}" destId="{7A42E628-7CB0-4C04-B5D2-C840C672B95D}" srcOrd="0" destOrd="0" presId="urn:microsoft.com/office/officeart/2005/8/layout/gear1"/>
    <dgm:cxn modelId="{E9D5820C-900A-493E-8C15-16878B1857DD}" type="presParOf" srcId="{415D92FB-E2B2-4D23-933E-F74DC113DCB0}" destId="{24965016-3123-4228-8E62-F96A660D83AD}" srcOrd="0" destOrd="0" presId="urn:microsoft.com/office/officeart/2005/8/layout/gear1"/>
    <dgm:cxn modelId="{D7D4760A-F8EB-4700-AC32-2F8E1607A7D8}" type="presParOf" srcId="{415D92FB-E2B2-4D23-933E-F74DC113DCB0}" destId="{BC6A42B3-C1BF-42C5-B2E1-4A5C5A38D666}" srcOrd="1" destOrd="0" presId="urn:microsoft.com/office/officeart/2005/8/layout/gear1"/>
    <dgm:cxn modelId="{B8E0B288-3B8A-4B05-BDC5-D4A3BD1B03E8}" type="presParOf" srcId="{415D92FB-E2B2-4D23-933E-F74DC113DCB0}" destId="{F2400412-4613-4078-AF8B-2364EB590AAB}" srcOrd="2" destOrd="0" presId="urn:microsoft.com/office/officeart/2005/8/layout/gear1"/>
    <dgm:cxn modelId="{7AEE9C3B-A082-47D5-85AD-7C4A9A20FB1A}" type="presParOf" srcId="{415D92FB-E2B2-4D23-933E-F74DC113DCB0}" destId="{AAD5B944-53B3-4691-A515-2875C2BF435F}" srcOrd="3" destOrd="0" presId="urn:microsoft.com/office/officeart/2005/8/layout/gear1"/>
    <dgm:cxn modelId="{D9EAF844-BB99-4244-89A7-3FCCD5EAE135}" type="presParOf" srcId="{415D92FB-E2B2-4D23-933E-F74DC113DCB0}" destId="{833B70DA-728B-4C2C-8BEE-E5231F207F2D}" srcOrd="4" destOrd="0" presId="urn:microsoft.com/office/officeart/2005/8/layout/gear1"/>
    <dgm:cxn modelId="{B4E9833C-1F40-4F4A-9893-36FFE78363C0}" type="presParOf" srcId="{415D92FB-E2B2-4D23-933E-F74DC113DCB0}" destId="{79DB2189-D5F5-49CF-8C42-9E4D54E811E3}" srcOrd="5" destOrd="0" presId="urn:microsoft.com/office/officeart/2005/8/layout/gear1"/>
    <dgm:cxn modelId="{23C6063F-7583-4B26-B0ED-4A73FE43DA57}" type="presParOf" srcId="{415D92FB-E2B2-4D23-933E-F74DC113DCB0}" destId="{B1EF9DE5-E58E-4439-A06C-87CA354CBFC7}" srcOrd="6" destOrd="0" presId="urn:microsoft.com/office/officeart/2005/8/layout/gear1"/>
    <dgm:cxn modelId="{6D024FED-4E24-49C4-87E1-056C1AD03999}" type="presParOf" srcId="{415D92FB-E2B2-4D23-933E-F74DC113DCB0}" destId="{3ADD9403-CD10-41A4-9D7D-BFD05B089306}" srcOrd="7" destOrd="0" presId="urn:microsoft.com/office/officeart/2005/8/layout/gear1"/>
    <dgm:cxn modelId="{4FF4DF5A-4C0B-43CC-9CED-1996E698E97C}" type="presParOf" srcId="{415D92FB-E2B2-4D23-933E-F74DC113DCB0}" destId="{343656BB-8DF1-4687-8E21-D05481B3918F}" srcOrd="8" destOrd="0" presId="urn:microsoft.com/office/officeart/2005/8/layout/gear1"/>
    <dgm:cxn modelId="{BB7574FF-F7FC-45FA-8911-5B88C7F88DF2}" type="presParOf" srcId="{415D92FB-E2B2-4D23-933E-F74DC113DCB0}" destId="{C491A2C7-149F-450E-A8B1-9A4A74C0E2B1}" srcOrd="9" destOrd="0" presId="urn:microsoft.com/office/officeart/2005/8/layout/gear1"/>
    <dgm:cxn modelId="{2F6148B1-646B-4144-B761-1485EE20C058}" type="presParOf" srcId="{415D92FB-E2B2-4D23-933E-F74DC113DCB0}" destId="{7A42E628-7CB0-4C04-B5D2-C840C672B95D}" srcOrd="10" destOrd="0" presId="urn:microsoft.com/office/officeart/2005/8/layout/gear1"/>
    <dgm:cxn modelId="{EC8AFAEA-1BF8-4449-AA81-7D09D2F38D38}" type="presParOf" srcId="{415D92FB-E2B2-4D23-933E-F74DC113DCB0}" destId="{DCBDD2BC-3AF6-40B2-8EAD-27198EA78644}" srcOrd="11" destOrd="0" presId="urn:microsoft.com/office/officeart/2005/8/layout/gear1"/>
    <dgm:cxn modelId="{C2F71549-2F49-41E0-AC6E-69956FC6FAB3}" type="presParOf" srcId="{415D92FB-E2B2-4D23-933E-F74DC113DCB0}" destId="{9EF38826-69DD-44E6-8F2A-010A0FD9989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9C71640-E81D-418E-A008-149FB7BFFB64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BB01C592-67ED-4B0F-AAA1-F531EC23DD38}">
      <dgm:prSet phldrT="[Tekst]" custT="1"/>
      <dgm:spPr/>
      <dgm:t>
        <a:bodyPr/>
        <a:lstStyle/>
        <a:p>
          <a:r>
            <a:rPr lang="pl-PL" sz="1600" u="none" dirty="0"/>
            <a:t>wyczerpanie emocjonalne</a:t>
          </a:r>
        </a:p>
      </dgm:t>
    </dgm:pt>
    <dgm:pt modelId="{3ECB8200-1D58-43B2-A8D6-BA77891FAB7F}" type="parTrans" cxnId="{6E08A8CC-1572-4B5C-9CA8-60847ADE33E1}">
      <dgm:prSet/>
      <dgm:spPr/>
      <dgm:t>
        <a:bodyPr/>
        <a:lstStyle/>
        <a:p>
          <a:endParaRPr lang="pl-PL"/>
        </a:p>
      </dgm:t>
    </dgm:pt>
    <dgm:pt modelId="{3F0B8CF2-7E63-479C-8C1E-B1BD955B1CD2}" type="sibTrans" cxnId="{6E08A8CC-1572-4B5C-9CA8-60847ADE33E1}">
      <dgm:prSet/>
      <dgm:spPr/>
      <dgm:t>
        <a:bodyPr/>
        <a:lstStyle/>
        <a:p>
          <a:endParaRPr lang="pl-PL"/>
        </a:p>
      </dgm:t>
    </dgm:pt>
    <dgm:pt modelId="{0DB0A599-0792-42C5-AD7E-046081BE414C}">
      <dgm:prSet phldrT="[Tekst]" custT="1"/>
      <dgm:spPr/>
      <dgm:t>
        <a:bodyPr/>
        <a:lstStyle/>
        <a:p>
          <a:r>
            <a:rPr lang="pl-PL" sz="1600" u="none" dirty="0"/>
            <a:t>depersonalizacja</a:t>
          </a:r>
        </a:p>
      </dgm:t>
    </dgm:pt>
    <dgm:pt modelId="{A3135832-B0BF-4DAA-B43F-5668AE8C8AF4}" type="parTrans" cxnId="{B839F5DD-D494-40F8-AE87-C32D78FC6104}">
      <dgm:prSet/>
      <dgm:spPr/>
      <dgm:t>
        <a:bodyPr/>
        <a:lstStyle/>
        <a:p>
          <a:endParaRPr lang="pl-PL"/>
        </a:p>
      </dgm:t>
    </dgm:pt>
    <dgm:pt modelId="{C619A6BB-58D4-4BF7-BA9B-B32E362B5BA9}" type="sibTrans" cxnId="{B839F5DD-D494-40F8-AE87-C32D78FC6104}">
      <dgm:prSet/>
      <dgm:spPr/>
      <dgm:t>
        <a:bodyPr/>
        <a:lstStyle/>
        <a:p>
          <a:endParaRPr lang="pl-PL"/>
        </a:p>
      </dgm:t>
    </dgm:pt>
    <dgm:pt modelId="{B5DEA071-ED37-4A80-9041-91D220F30396}">
      <dgm:prSet phldrT="[Tekst]" custT="1"/>
      <dgm:spPr/>
      <dgm:t>
        <a:bodyPr/>
        <a:lstStyle/>
        <a:p>
          <a:r>
            <a:rPr lang="pl-PL" sz="1600" u="none" dirty="0"/>
            <a:t>obniżone poczucie dokonań osobistych</a:t>
          </a:r>
        </a:p>
      </dgm:t>
    </dgm:pt>
    <dgm:pt modelId="{32BEBE14-B3B9-47A3-A116-109FF5622979}" type="parTrans" cxnId="{30DFE456-EFE2-463B-9DB6-C91FAB28E066}">
      <dgm:prSet/>
      <dgm:spPr/>
      <dgm:t>
        <a:bodyPr/>
        <a:lstStyle/>
        <a:p>
          <a:endParaRPr lang="pl-PL"/>
        </a:p>
      </dgm:t>
    </dgm:pt>
    <dgm:pt modelId="{C4C070F8-CA86-4899-AB03-940C882ADA96}" type="sibTrans" cxnId="{30DFE456-EFE2-463B-9DB6-C91FAB28E066}">
      <dgm:prSet/>
      <dgm:spPr/>
      <dgm:t>
        <a:bodyPr/>
        <a:lstStyle/>
        <a:p>
          <a:endParaRPr lang="pl-PL"/>
        </a:p>
      </dgm:t>
    </dgm:pt>
    <dgm:pt modelId="{1BADF6E4-4805-48A2-A284-20D4CC0E86AD}" type="pres">
      <dgm:prSet presAssocID="{79C71640-E81D-418E-A008-149FB7BFFB64}" presName="CompostProcess" presStyleCnt="0">
        <dgm:presLayoutVars>
          <dgm:dir/>
          <dgm:resizeHandles val="exact"/>
        </dgm:presLayoutVars>
      </dgm:prSet>
      <dgm:spPr/>
    </dgm:pt>
    <dgm:pt modelId="{881D7087-9584-4EF7-BC65-C88A10A8F51F}" type="pres">
      <dgm:prSet presAssocID="{79C71640-E81D-418E-A008-149FB7BFFB64}" presName="arrow" presStyleLbl="bgShp" presStyleIdx="0" presStyleCnt="1"/>
      <dgm:spPr/>
    </dgm:pt>
    <dgm:pt modelId="{5C93DC8C-BF2D-4E3B-AA78-6DA9BA273340}" type="pres">
      <dgm:prSet presAssocID="{79C71640-E81D-418E-A008-149FB7BFFB64}" presName="linearProcess" presStyleCnt="0"/>
      <dgm:spPr/>
    </dgm:pt>
    <dgm:pt modelId="{AAA43203-3DD6-4112-9371-987AC7B9C407}" type="pres">
      <dgm:prSet presAssocID="{BB01C592-67ED-4B0F-AAA1-F531EC23DD38}" presName="textNode" presStyleLbl="node1" presStyleIdx="0" presStyleCnt="3" custLinFactNeighborX="27629" custLinFactNeighborY="-2464">
        <dgm:presLayoutVars>
          <dgm:bulletEnabled val="1"/>
        </dgm:presLayoutVars>
      </dgm:prSet>
      <dgm:spPr/>
    </dgm:pt>
    <dgm:pt modelId="{EF787558-7C9B-459E-80D7-D8F7A5D00388}" type="pres">
      <dgm:prSet presAssocID="{3F0B8CF2-7E63-479C-8C1E-B1BD955B1CD2}" presName="sibTrans" presStyleCnt="0"/>
      <dgm:spPr/>
    </dgm:pt>
    <dgm:pt modelId="{512C46CA-F837-4F25-8B6D-B789C913E210}" type="pres">
      <dgm:prSet presAssocID="{0DB0A599-0792-42C5-AD7E-046081BE414C}" presName="textNode" presStyleLbl="node1" presStyleIdx="1" presStyleCnt="3">
        <dgm:presLayoutVars>
          <dgm:bulletEnabled val="1"/>
        </dgm:presLayoutVars>
      </dgm:prSet>
      <dgm:spPr/>
    </dgm:pt>
    <dgm:pt modelId="{1CAEC26C-1BCA-400A-8513-48254721DD09}" type="pres">
      <dgm:prSet presAssocID="{C619A6BB-58D4-4BF7-BA9B-B32E362B5BA9}" presName="sibTrans" presStyleCnt="0"/>
      <dgm:spPr/>
    </dgm:pt>
    <dgm:pt modelId="{E6C9908F-9C33-4D31-B337-7E2DFB4FBA71}" type="pres">
      <dgm:prSet presAssocID="{B5DEA071-ED37-4A80-9041-91D220F30396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C351F07-4B92-4A1A-8C88-B562888AD7D5}" type="presOf" srcId="{B5DEA071-ED37-4A80-9041-91D220F30396}" destId="{E6C9908F-9C33-4D31-B337-7E2DFB4FBA71}" srcOrd="0" destOrd="0" presId="urn:microsoft.com/office/officeart/2005/8/layout/hProcess9"/>
    <dgm:cxn modelId="{C1752C17-D30D-4174-9324-4D7D10624E84}" type="presOf" srcId="{0DB0A599-0792-42C5-AD7E-046081BE414C}" destId="{512C46CA-F837-4F25-8B6D-B789C913E210}" srcOrd="0" destOrd="0" presId="urn:microsoft.com/office/officeart/2005/8/layout/hProcess9"/>
    <dgm:cxn modelId="{C9027622-846F-47B7-AA2C-F6257709111C}" type="presOf" srcId="{79C71640-E81D-418E-A008-149FB7BFFB64}" destId="{1BADF6E4-4805-48A2-A284-20D4CC0E86AD}" srcOrd="0" destOrd="0" presId="urn:microsoft.com/office/officeart/2005/8/layout/hProcess9"/>
    <dgm:cxn modelId="{186D8F6B-5D2A-48DA-A434-E0E76DE49E43}" type="presOf" srcId="{BB01C592-67ED-4B0F-AAA1-F531EC23DD38}" destId="{AAA43203-3DD6-4112-9371-987AC7B9C407}" srcOrd="0" destOrd="0" presId="urn:microsoft.com/office/officeart/2005/8/layout/hProcess9"/>
    <dgm:cxn modelId="{30DFE456-EFE2-463B-9DB6-C91FAB28E066}" srcId="{79C71640-E81D-418E-A008-149FB7BFFB64}" destId="{B5DEA071-ED37-4A80-9041-91D220F30396}" srcOrd="2" destOrd="0" parTransId="{32BEBE14-B3B9-47A3-A116-109FF5622979}" sibTransId="{C4C070F8-CA86-4899-AB03-940C882ADA96}"/>
    <dgm:cxn modelId="{6E08A8CC-1572-4B5C-9CA8-60847ADE33E1}" srcId="{79C71640-E81D-418E-A008-149FB7BFFB64}" destId="{BB01C592-67ED-4B0F-AAA1-F531EC23DD38}" srcOrd="0" destOrd="0" parTransId="{3ECB8200-1D58-43B2-A8D6-BA77891FAB7F}" sibTransId="{3F0B8CF2-7E63-479C-8C1E-B1BD955B1CD2}"/>
    <dgm:cxn modelId="{B839F5DD-D494-40F8-AE87-C32D78FC6104}" srcId="{79C71640-E81D-418E-A008-149FB7BFFB64}" destId="{0DB0A599-0792-42C5-AD7E-046081BE414C}" srcOrd="1" destOrd="0" parTransId="{A3135832-B0BF-4DAA-B43F-5668AE8C8AF4}" sibTransId="{C619A6BB-58D4-4BF7-BA9B-B32E362B5BA9}"/>
    <dgm:cxn modelId="{AF55129C-EB7F-4214-AAC7-36F533957420}" type="presParOf" srcId="{1BADF6E4-4805-48A2-A284-20D4CC0E86AD}" destId="{881D7087-9584-4EF7-BC65-C88A10A8F51F}" srcOrd="0" destOrd="0" presId="urn:microsoft.com/office/officeart/2005/8/layout/hProcess9"/>
    <dgm:cxn modelId="{A4268F55-B012-4AE4-AB76-966D0E1B5FF8}" type="presParOf" srcId="{1BADF6E4-4805-48A2-A284-20D4CC0E86AD}" destId="{5C93DC8C-BF2D-4E3B-AA78-6DA9BA273340}" srcOrd="1" destOrd="0" presId="urn:microsoft.com/office/officeart/2005/8/layout/hProcess9"/>
    <dgm:cxn modelId="{0147D07A-A9EB-454A-8FA2-F148AC1ACCC8}" type="presParOf" srcId="{5C93DC8C-BF2D-4E3B-AA78-6DA9BA273340}" destId="{AAA43203-3DD6-4112-9371-987AC7B9C407}" srcOrd="0" destOrd="0" presId="urn:microsoft.com/office/officeart/2005/8/layout/hProcess9"/>
    <dgm:cxn modelId="{C014DAF2-1717-4C42-887C-92083C35F017}" type="presParOf" srcId="{5C93DC8C-BF2D-4E3B-AA78-6DA9BA273340}" destId="{EF787558-7C9B-459E-80D7-D8F7A5D00388}" srcOrd="1" destOrd="0" presId="urn:microsoft.com/office/officeart/2005/8/layout/hProcess9"/>
    <dgm:cxn modelId="{2F55D90A-118B-43E2-85C6-E0356508E823}" type="presParOf" srcId="{5C93DC8C-BF2D-4E3B-AA78-6DA9BA273340}" destId="{512C46CA-F837-4F25-8B6D-B789C913E210}" srcOrd="2" destOrd="0" presId="urn:microsoft.com/office/officeart/2005/8/layout/hProcess9"/>
    <dgm:cxn modelId="{2AFEB8F6-D367-43E2-94DC-1AF133138021}" type="presParOf" srcId="{5C93DC8C-BF2D-4E3B-AA78-6DA9BA273340}" destId="{1CAEC26C-1BCA-400A-8513-48254721DD09}" srcOrd="3" destOrd="0" presId="urn:microsoft.com/office/officeart/2005/8/layout/hProcess9"/>
    <dgm:cxn modelId="{054883B9-41ED-4D9C-AAC9-64BF7875285D}" type="presParOf" srcId="{5C93DC8C-BF2D-4E3B-AA78-6DA9BA273340}" destId="{E6C9908F-9C33-4D31-B337-7E2DFB4FBA7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5066B9E-73E0-4DF0-AF2D-5C2291A70BF1}" type="doc">
      <dgm:prSet loTypeId="urn:microsoft.com/office/officeart/2005/8/layout/hProcess9" loCatId="process" qsTypeId="urn:microsoft.com/office/officeart/2005/8/quickstyle/simple1" qsCatId="simple" csTypeId="urn:microsoft.com/office/officeart/2005/8/colors/accent5_1" csCatId="accent5" phldr="1"/>
      <dgm:spPr/>
    </dgm:pt>
    <dgm:pt modelId="{601F4992-466A-4938-BCB2-939F9389B189}">
      <dgm:prSet phldrT="[Tekst]" custT="1"/>
      <dgm:spPr/>
      <dgm:t>
        <a:bodyPr/>
        <a:lstStyle/>
        <a:p>
          <a:r>
            <a:rPr lang="pl-PL" sz="1600" u="none" dirty="0"/>
            <a:t>wyczerpanie emocjonalne</a:t>
          </a:r>
          <a:endParaRPr lang="pl-PL" sz="1600" dirty="0"/>
        </a:p>
      </dgm:t>
    </dgm:pt>
    <dgm:pt modelId="{CACCBFF5-2EC8-49B9-9C80-13F8FE55143E}" type="parTrans" cxnId="{4268E8A0-352A-4058-8D8E-CC6F2FE49264}">
      <dgm:prSet/>
      <dgm:spPr/>
      <dgm:t>
        <a:bodyPr/>
        <a:lstStyle/>
        <a:p>
          <a:endParaRPr lang="pl-PL"/>
        </a:p>
      </dgm:t>
    </dgm:pt>
    <dgm:pt modelId="{0AE17EB7-B29A-44F1-92EA-A1DCEE60F461}" type="sibTrans" cxnId="{4268E8A0-352A-4058-8D8E-CC6F2FE49264}">
      <dgm:prSet/>
      <dgm:spPr/>
      <dgm:t>
        <a:bodyPr/>
        <a:lstStyle/>
        <a:p>
          <a:endParaRPr lang="pl-PL"/>
        </a:p>
      </dgm:t>
    </dgm:pt>
    <dgm:pt modelId="{94DE5632-14D8-4706-97E2-E321CB8A1A1B}">
      <dgm:prSet phldrT="[Tekst]" custT="1"/>
      <dgm:spPr/>
      <dgm:t>
        <a:bodyPr/>
        <a:lstStyle/>
        <a:p>
          <a:r>
            <a:rPr lang="pl-PL" sz="1600" u="none" dirty="0"/>
            <a:t>depersonalizacja</a:t>
          </a:r>
        </a:p>
      </dgm:t>
    </dgm:pt>
    <dgm:pt modelId="{AB3B5D31-B909-4EB5-8758-7DC1B2D2830B}" type="parTrans" cxnId="{4958B5B4-7B95-4414-9704-CFB644A40410}">
      <dgm:prSet/>
      <dgm:spPr/>
      <dgm:t>
        <a:bodyPr/>
        <a:lstStyle/>
        <a:p>
          <a:endParaRPr lang="pl-PL"/>
        </a:p>
      </dgm:t>
    </dgm:pt>
    <dgm:pt modelId="{8FC175B9-E081-45DB-B6BC-98BE978DCD2C}" type="sibTrans" cxnId="{4958B5B4-7B95-4414-9704-CFB644A40410}">
      <dgm:prSet/>
      <dgm:spPr/>
      <dgm:t>
        <a:bodyPr/>
        <a:lstStyle/>
        <a:p>
          <a:endParaRPr lang="pl-PL"/>
        </a:p>
      </dgm:t>
    </dgm:pt>
    <dgm:pt modelId="{C40ABA3C-6F39-4233-ADC6-3F14DE5A6EE7}">
      <dgm:prSet phldrT="[Tekst]" custT="1"/>
      <dgm:spPr/>
      <dgm:t>
        <a:bodyPr/>
        <a:lstStyle/>
        <a:p>
          <a:r>
            <a:rPr lang="pl-PL" sz="1600" u="none" dirty="0"/>
            <a:t>obniżone poczucie dokonań osobistych</a:t>
          </a:r>
        </a:p>
      </dgm:t>
    </dgm:pt>
    <dgm:pt modelId="{FE13B363-49FC-49BB-85E8-C7BBE05FE289}" type="parTrans" cxnId="{A8BA0D01-811B-4DAC-B5EE-17E829CED51A}">
      <dgm:prSet/>
      <dgm:spPr/>
      <dgm:t>
        <a:bodyPr/>
        <a:lstStyle/>
        <a:p>
          <a:endParaRPr lang="pl-PL"/>
        </a:p>
      </dgm:t>
    </dgm:pt>
    <dgm:pt modelId="{C9DC2CF6-3E78-4C04-9FBC-7789307AF8FA}" type="sibTrans" cxnId="{A8BA0D01-811B-4DAC-B5EE-17E829CED51A}">
      <dgm:prSet/>
      <dgm:spPr/>
      <dgm:t>
        <a:bodyPr/>
        <a:lstStyle/>
        <a:p>
          <a:endParaRPr lang="pl-PL"/>
        </a:p>
      </dgm:t>
    </dgm:pt>
    <dgm:pt modelId="{AA550022-1DF2-4179-B512-E2A5EC1AF96F}" type="pres">
      <dgm:prSet presAssocID="{95066B9E-73E0-4DF0-AF2D-5C2291A70BF1}" presName="CompostProcess" presStyleCnt="0">
        <dgm:presLayoutVars>
          <dgm:dir/>
          <dgm:resizeHandles val="exact"/>
        </dgm:presLayoutVars>
      </dgm:prSet>
      <dgm:spPr/>
    </dgm:pt>
    <dgm:pt modelId="{8FB2F800-7889-4E4E-9FE8-C2D54AAE9CDD}" type="pres">
      <dgm:prSet presAssocID="{95066B9E-73E0-4DF0-AF2D-5C2291A70BF1}" presName="arrow" presStyleLbl="bgShp" presStyleIdx="0" presStyleCnt="1"/>
      <dgm:spPr/>
    </dgm:pt>
    <dgm:pt modelId="{B5FA9494-A900-4D68-905C-EE851D993F1B}" type="pres">
      <dgm:prSet presAssocID="{95066B9E-73E0-4DF0-AF2D-5C2291A70BF1}" presName="linearProcess" presStyleCnt="0"/>
      <dgm:spPr/>
    </dgm:pt>
    <dgm:pt modelId="{1F9771AA-9AA9-4DB8-9B68-BADAA06BB961}" type="pres">
      <dgm:prSet presAssocID="{94DE5632-14D8-4706-97E2-E321CB8A1A1B}" presName="textNode" presStyleLbl="node1" presStyleIdx="0" presStyleCnt="3" custScaleX="113110" custScaleY="102538">
        <dgm:presLayoutVars>
          <dgm:bulletEnabled val="1"/>
        </dgm:presLayoutVars>
      </dgm:prSet>
      <dgm:spPr/>
    </dgm:pt>
    <dgm:pt modelId="{88C423F5-D7E7-4261-9C18-71BD7B2C61B2}" type="pres">
      <dgm:prSet presAssocID="{8FC175B9-E081-45DB-B6BC-98BE978DCD2C}" presName="sibTrans" presStyleCnt="0"/>
      <dgm:spPr/>
    </dgm:pt>
    <dgm:pt modelId="{93644D7C-5735-4290-95D1-226F10DD702E}" type="pres">
      <dgm:prSet presAssocID="{C40ABA3C-6F39-4233-ADC6-3F14DE5A6EE7}" presName="textNode" presStyleLbl="node1" presStyleIdx="1" presStyleCnt="3">
        <dgm:presLayoutVars>
          <dgm:bulletEnabled val="1"/>
        </dgm:presLayoutVars>
      </dgm:prSet>
      <dgm:spPr/>
    </dgm:pt>
    <dgm:pt modelId="{0FEBA019-F97A-42AB-9BEC-D458A6173DB3}" type="pres">
      <dgm:prSet presAssocID="{C9DC2CF6-3E78-4C04-9FBC-7789307AF8FA}" presName="sibTrans" presStyleCnt="0"/>
      <dgm:spPr/>
    </dgm:pt>
    <dgm:pt modelId="{B330E7E8-BD20-4CB5-8127-B8FAB53BB660}" type="pres">
      <dgm:prSet presAssocID="{601F4992-466A-4938-BCB2-939F9389B189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A8BA0D01-811B-4DAC-B5EE-17E829CED51A}" srcId="{95066B9E-73E0-4DF0-AF2D-5C2291A70BF1}" destId="{C40ABA3C-6F39-4233-ADC6-3F14DE5A6EE7}" srcOrd="1" destOrd="0" parTransId="{FE13B363-49FC-49BB-85E8-C7BBE05FE289}" sibTransId="{C9DC2CF6-3E78-4C04-9FBC-7789307AF8FA}"/>
    <dgm:cxn modelId="{D9966C4E-3D7E-4CD5-9E34-CEF76CA7F5B9}" type="presOf" srcId="{94DE5632-14D8-4706-97E2-E321CB8A1A1B}" destId="{1F9771AA-9AA9-4DB8-9B68-BADAA06BB961}" srcOrd="0" destOrd="0" presId="urn:microsoft.com/office/officeart/2005/8/layout/hProcess9"/>
    <dgm:cxn modelId="{C1856780-15EC-43A7-920E-2AB37D7E26C7}" type="presOf" srcId="{601F4992-466A-4938-BCB2-939F9389B189}" destId="{B330E7E8-BD20-4CB5-8127-B8FAB53BB660}" srcOrd="0" destOrd="0" presId="urn:microsoft.com/office/officeart/2005/8/layout/hProcess9"/>
    <dgm:cxn modelId="{4268E8A0-352A-4058-8D8E-CC6F2FE49264}" srcId="{95066B9E-73E0-4DF0-AF2D-5C2291A70BF1}" destId="{601F4992-466A-4938-BCB2-939F9389B189}" srcOrd="2" destOrd="0" parTransId="{CACCBFF5-2EC8-49B9-9C80-13F8FE55143E}" sibTransId="{0AE17EB7-B29A-44F1-92EA-A1DCEE60F461}"/>
    <dgm:cxn modelId="{4958B5B4-7B95-4414-9704-CFB644A40410}" srcId="{95066B9E-73E0-4DF0-AF2D-5C2291A70BF1}" destId="{94DE5632-14D8-4706-97E2-E321CB8A1A1B}" srcOrd="0" destOrd="0" parTransId="{AB3B5D31-B909-4EB5-8758-7DC1B2D2830B}" sibTransId="{8FC175B9-E081-45DB-B6BC-98BE978DCD2C}"/>
    <dgm:cxn modelId="{C53DA8D7-ECA5-4459-A8D2-66EB9CF3D530}" type="presOf" srcId="{95066B9E-73E0-4DF0-AF2D-5C2291A70BF1}" destId="{AA550022-1DF2-4179-B512-E2A5EC1AF96F}" srcOrd="0" destOrd="0" presId="urn:microsoft.com/office/officeart/2005/8/layout/hProcess9"/>
    <dgm:cxn modelId="{72CFB2F1-A0DB-4F86-83FF-1B7E0E4B2FD9}" type="presOf" srcId="{C40ABA3C-6F39-4233-ADC6-3F14DE5A6EE7}" destId="{93644D7C-5735-4290-95D1-226F10DD702E}" srcOrd="0" destOrd="0" presId="urn:microsoft.com/office/officeart/2005/8/layout/hProcess9"/>
    <dgm:cxn modelId="{3F52EA24-4686-474E-A432-1904F8602364}" type="presParOf" srcId="{AA550022-1DF2-4179-B512-E2A5EC1AF96F}" destId="{8FB2F800-7889-4E4E-9FE8-C2D54AAE9CDD}" srcOrd="0" destOrd="0" presId="urn:microsoft.com/office/officeart/2005/8/layout/hProcess9"/>
    <dgm:cxn modelId="{9ED9C42D-AF7A-45B8-B1A3-988048FA3DB3}" type="presParOf" srcId="{AA550022-1DF2-4179-B512-E2A5EC1AF96F}" destId="{B5FA9494-A900-4D68-905C-EE851D993F1B}" srcOrd="1" destOrd="0" presId="urn:microsoft.com/office/officeart/2005/8/layout/hProcess9"/>
    <dgm:cxn modelId="{7C40D246-CE4E-4F1A-8F28-FD7D5DDE6BD9}" type="presParOf" srcId="{B5FA9494-A900-4D68-905C-EE851D993F1B}" destId="{1F9771AA-9AA9-4DB8-9B68-BADAA06BB961}" srcOrd="0" destOrd="0" presId="urn:microsoft.com/office/officeart/2005/8/layout/hProcess9"/>
    <dgm:cxn modelId="{B56BB311-2798-46F8-AB34-6C254C7C3776}" type="presParOf" srcId="{B5FA9494-A900-4D68-905C-EE851D993F1B}" destId="{88C423F5-D7E7-4261-9C18-71BD7B2C61B2}" srcOrd="1" destOrd="0" presId="urn:microsoft.com/office/officeart/2005/8/layout/hProcess9"/>
    <dgm:cxn modelId="{28AABAAE-F8C1-4E90-92AD-38A8A392AD00}" type="presParOf" srcId="{B5FA9494-A900-4D68-905C-EE851D993F1B}" destId="{93644D7C-5735-4290-95D1-226F10DD702E}" srcOrd="2" destOrd="0" presId="urn:microsoft.com/office/officeart/2005/8/layout/hProcess9"/>
    <dgm:cxn modelId="{42E29F3C-43C6-4494-B073-677A93BE4E18}" type="presParOf" srcId="{B5FA9494-A900-4D68-905C-EE851D993F1B}" destId="{0FEBA019-F97A-42AB-9BEC-D458A6173DB3}" srcOrd="3" destOrd="0" presId="urn:microsoft.com/office/officeart/2005/8/layout/hProcess9"/>
    <dgm:cxn modelId="{7E0E09D6-56B0-45A6-9A5B-D9737DE057CD}" type="presParOf" srcId="{B5FA9494-A900-4D68-905C-EE851D993F1B}" destId="{B330E7E8-BD20-4CB5-8127-B8FAB53BB66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D5459A-6EF9-4751-BFCD-9038ECC0D6EF}">
      <dsp:nvSpPr>
        <dsp:cNvPr id="0" name=""/>
        <dsp:cNvSpPr/>
      </dsp:nvSpPr>
      <dsp:spPr>
        <a:xfrm>
          <a:off x="0" y="0"/>
          <a:ext cx="7344324" cy="14040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700" kern="1200"/>
            <a:t>co to jest konflikt?</a:t>
          </a:r>
          <a:endParaRPr lang="en-US" sz="3700" kern="1200"/>
        </a:p>
      </dsp:txBody>
      <dsp:txXfrm>
        <a:off x="41122" y="41122"/>
        <a:ext cx="5829298" cy="1321756"/>
      </dsp:txXfrm>
    </dsp:sp>
    <dsp:sp modelId="{8AEDE6C6-7B1F-4BF2-8405-9CDAC721D66B}">
      <dsp:nvSpPr>
        <dsp:cNvPr id="0" name=""/>
        <dsp:cNvSpPr/>
      </dsp:nvSpPr>
      <dsp:spPr>
        <a:xfrm>
          <a:off x="648028" y="1638000"/>
          <a:ext cx="7344324" cy="14040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700" kern="1200"/>
            <a:t>cechy konfliktu</a:t>
          </a:r>
          <a:endParaRPr lang="en-US" sz="3700" kern="1200"/>
        </a:p>
      </dsp:txBody>
      <dsp:txXfrm>
        <a:off x="689150" y="1679122"/>
        <a:ext cx="5701451" cy="1321756"/>
      </dsp:txXfrm>
    </dsp:sp>
    <dsp:sp modelId="{37E0A651-04E7-4B3A-9CB7-7DA36A4095D8}">
      <dsp:nvSpPr>
        <dsp:cNvPr id="0" name=""/>
        <dsp:cNvSpPr/>
      </dsp:nvSpPr>
      <dsp:spPr>
        <a:xfrm>
          <a:off x="1296057" y="3276001"/>
          <a:ext cx="7344324" cy="14040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700" kern="1200"/>
            <a:t>konfliktu jako podstawa mobbingu</a:t>
          </a:r>
          <a:endParaRPr lang="en-US" sz="3700" kern="1200"/>
        </a:p>
      </dsp:txBody>
      <dsp:txXfrm>
        <a:off x="1337179" y="3317123"/>
        <a:ext cx="5701451" cy="1321756"/>
      </dsp:txXfrm>
    </dsp:sp>
    <dsp:sp modelId="{C467DF18-C200-4551-90F8-49A591895504}">
      <dsp:nvSpPr>
        <dsp:cNvPr id="0" name=""/>
        <dsp:cNvSpPr/>
      </dsp:nvSpPr>
      <dsp:spPr>
        <a:xfrm>
          <a:off x="6431724" y="1064700"/>
          <a:ext cx="912600" cy="91260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6637059" y="1064700"/>
        <a:ext cx="501930" cy="686732"/>
      </dsp:txXfrm>
    </dsp:sp>
    <dsp:sp modelId="{AD546442-35CB-4651-84C5-9E1782CBBEB8}">
      <dsp:nvSpPr>
        <dsp:cNvPr id="0" name=""/>
        <dsp:cNvSpPr/>
      </dsp:nvSpPr>
      <dsp:spPr>
        <a:xfrm>
          <a:off x="7079752" y="2693341"/>
          <a:ext cx="912600" cy="91260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7285087" y="2693341"/>
        <a:ext cx="501930" cy="68673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5798A2-E6DE-471D-B612-104D770CA3AD}">
      <dsp:nvSpPr>
        <dsp:cNvPr id="0" name=""/>
        <dsp:cNvSpPr/>
      </dsp:nvSpPr>
      <dsp:spPr>
        <a:xfrm>
          <a:off x="1856339" y="-31518"/>
          <a:ext cx="5072197" cy="5072197"/>
        </a:xfrm>
        <a:prstGeom prst="circularArrow">
          <a:avLst>
            <a:gd name="adj1" fmla="val 5544"/>
            <a:gd name="adj2" fmla="val 330680"/>
            <a:gd name="adj3" fmla="val 13757928"/>
            <a:gd name="adj4" fmla="val 17396927"/>
            <a:gd name="adj5" fmla="val 5757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92166F-2876-4186-86D1-1F52503CE822}">
      <dsp:nvSpPr>
        <dsp:cNvPr id="0" name=""/>
        <dsp:cNvSpPr/>
      </dsp:nvSpPr>
      <dsp:spPr>
        <a:xfrm>
          <a:off x="3195670" y="1462"/>
          <a:ext cx="2393535" cy="11967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/>
            <a:t>Etykietowanie i używanie profesjonalnego żargonu</a:t>
          </a:r>
          <a:endParaRPr lang="pl-PL" sz="2000" kern="1200" dirty="0"/>
        </a:p>
      </dsp:txBody>
      <dsp:txXfrm>
        <a:off x="3254091" y="59883"/>
        <a:ext cx="2276693" cy="1079925"/>
      </dsp:txXfrm>
    </dsp:sp>
    <dsp:sp modelId="{60E22458-7193-4BB6-92B4-7E30B859FC16}">
      <dsp:nvSpPr>
        <dsp:cNvPr id="0" name=""/>
        <dsp:cNvSpPr/>
      </dsp:nvSpPr>
      <dsp:spPr>
        <a:xfrm>
          <a:off x="5252790" y="1496047"/>
          <a:ext cx="2393535" cy="11967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/>
            <a:t>Intelektualizacja </a:t>
          </a:r>
          <a:endParaRPr lang="pl-PL" sz="2000" b="1" kern="1200" dirty="0"/>
        </a:p>
      </dsp:txBody>
      <dsp:txXfrm>
        <a:off x="5311211" y="1554468"/>
        <a:ext cx="2276693" cy="1079925"/>
      </dsp:txXfrm>
    </dsp:sp>
    <dsp:sp modelId="{52B625A2-6469-4F41-AFE0-F4D20CC5DDF0}">
      <dsp:nvSpPr>
        <dsp:cNvPr id="0" name=""/>
        <dsp:cNvSpPr/>
      </dsp:nvSpPr>
      <dsp:spPr>
        <a:xfrm>
          <a:off x="4467040" y="3914337"/>
          <a:ext cx="2393535" cy="11967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/>
            <a:t>Izolowanie sytuacji</a:t>
          </a:r>
          <a:endParaRPr lang="pl-PL" sz="2000" kern="1200" dirty="0"/>
        </a:p>
      </dsp:txBody>
      <dsp:txXfrm>
        <a:off x="4525461" y="3972758"/>
        <a:ext cx="2276693" cy="1079925"/>
      </dsp:txXfrm>
    </dsp:sp>
    <dsp:sp modelId="{45D43C9A-852F-4ED1-937D-D6B655BB367A}">
      <dsp:nvSpPr>
        <dsp:cNvPr id="0" name=""/>
        <dsp:cNvSpPr/>
      </dsp:nvSpPr>
      <dsp:spPr>
        <a:xfrm>
          <a:off x="1924300" y="3914337"/>
          <a:ext cx="2393535" cy="11967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/>
            <a:t>Poczucie humoru</a:t>
          </a:r>
        </a:p>
      </dsp:txBody>
      <dsp:txXfrm>
        <a:off x="1982721" y="3972758"/>
        <a:ext cx="2276693" cy="1079925"/>
      </dsp:txXfrm>
    </dsp:sp>
    <dsp:sp modelId="{D027303B-BAF1-4439-A5AC-EA51E62150D6}">
      <dsp:nvSpPr>
        <dsp:cNvPr id="0" name=""/>
        <dsp:cNvSpPr/>
      </dsp:nvSpPr>
      <dsp:spPr>
        <a:xfrm>
          <a:off x="1138550" y="1496047"/>
          <a:ext cx="2393535" cy="11967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/>
            <a:t>Wycofanie się </a:t>
          </a:r>
          <a:r>
            <a:rPr lang="pl-PL" sz="2000" kern="1200" dirty="0"/>
            <a:t>(fizyczne i psychiczne)</a:t>
          </a:r>
        </a:p>
      </dsp:txBody>
      <dsp:txXfrm>
        <a:off x="1196971" y="1554468"/>
        <a:ext cx="2276693" cy="107992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FF551-A897-44D4-937C-C6181B471D10}">
      <dsp:nvSpPr>
        <dsp:cNvPr id="0" name=""/>
        <dsp:cNvSpPr/>
      </dsp:nvSpPr>
      <dsp:spPr>
        <a:xfrm>
          <a:off x="3422325" y="865447"/>
          <a:ext cx="4357425" cy="4483096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Osobowościowe</a:t>
          </a:r>
        </a:p>
      </dsp:txBody>
      <dsp:txXfrm>
        <a:off x="4298361" y="1907241"/>
        <a:ext cx="2605353" cy="2320554"/>
      </dsp:txXfrm>
    </dsp:sp>
    <dsp:sp modelId="{21C16D93-5111-4C88-8DB7-F53C6AAA9E5F}">
      <dsp:nvSpPr>
        <dsp:cNvPr id="0" name=""/>
        <dsp:cNvSpPr/>
      </dsp:nvSpPr>
      <dsp:spPr>
        <a:xfrm>
          <a:off x="1782960" y="360037"/>
          <a:ext cx="3237412" cy="3294743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Społeczne</a:t>
          </a:r>
        </a:p>
      </dsp:txBody>
      <dsp:txXfrm>
        <a:off x="2597988" y="1188450"/>
        <a:ext cx="1607356" cy="1637917"/>
      </dsp:txXfrm>
    </dsp:sp>
    <dsp:sp modelId="{39B9A0D5-C109-4102-821F-AB2D07598B3E}">
      <dsp:nvSpPr>
        <dsp:cNvPr id="0" name=""/>
        <dsp:cNvSpPr/>
      </dsp:nvSpPr>
      <dsp:spPr>
        <a:xfrm>
          <a:off x="4259396" y="1040311"/>
          <a:ext cx="3750932" cy="3750932"/>
        </a:xfrm>
        <a:prstGeom prst="circularArrow">
          <a:avLst>
            <a:gd name="adj1" fmla="val 4878"/>
            <a:gd name="adj2" fmla="val 312630"/>
            <a:gd name="adj3" fmla="val 3231656"/>
            <a:gd name="adj4" fmla="val 15104364"/>
            <a:gd name="adj5" fmla="val 5691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8E4254-35D2-4F15-B4A1-B30BA6912736}">
      <dsp:nvSpPr>
        <dsp:cNvPr id="0" name=""/>
        <dsp:cNvSpPr/>
      </dsp:nvSpPr>
      <dsp:spPr>
        <a:xfrm>
          <a:off x="1909215" y="364905"/>
          <a:ext cx="2836071" cy="283607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3B095-FCC1-47B8-9DFA-F0BD4CB4182E}">
      <dsp:nvSpPr>
        <dsp:cNvPr id="0" name=""/>
        <dsp:cNvSpPr/>
      </dsp:nvSpPr>
      <dsp:spPr>
        <a:xfrm rot="16200000">
          <a:off x="606" y="495351"/>
          <a:ext cx="4193279" cy="4193279"/>
        </a:xfrm>
        <a:prstGeom prst="downArrow">
          <a:avLst>
            <a:gd name="adj1" fmla="val 50000"/>
            <a:gd name="adj2" fmla="val 3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800" kern="1200" dirty="0"/>
            <a:t>Entuzjasta pracy</a:t>
          </a:r>
        </a:p>
      </dsp:txBody>
      <dsp:txXfrm rot="5400000">
        <a:off x="606" y="1543671"/>
        <a:ext cx="3459455" cy="2096639"/>
      </dsp:txXfrm>
    </dsp:sp>
    <dsp:sp modelId="{1B06EF99-FFD8-4A79-8723-DD2CAE908DA7}">
      <dsp:nvSpPr>
        <dsp:cNvPr id="0" name=""/>
        <dsp:cNvSpPr/>
      </dsp:nvSpPr>
      <dsp:spPr>
        <a:xfrm rot="5400000">
          <a:off x="4445788" y="495351"/>
          <a:ext cx="4193279" cy="4193279"/>
        </a:xfrm>
        <a:prstGeom prst="downArrow">
          <a:avLst>
            <a:gd name="adj1" fmla="val 50000"/>
            <a:gd name="adj2" fmla="val 3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800" kern="1200" dirty="0"/>
            <a:t>Pracoholik</a:t>
          </a:r>
        </a:p>
      </dsp:txBody>
      <dsp:txXfrm rot="-5400000">
        <a:off x="5179612" y="1543671"/>
        <a:ext cx="3459455" cy="209663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C5ADAA-BCBB-4375-B632-C6C8C4B7B0B1}">
      <dsp:nvSpPr>
        <dsp:cNvPr id="0" name=""/>
        <dsp:cNvSpPr/>
      </dsp:nvSpPr>
      <dsp:spPr>
        <a:xfrm>
          <a:off x="0" y="4326073"/>
          <a:ext cx="8784877" cy="5677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Faza wymuszonej abstynencji</a:t>
          </a:r>
          <a:endParaRPr lang="pl-PL" sz="2400" kern="1200" dirty="0"/>
        </a:p>
      </dsp:txBody>
      <dsp:txXfrm>
        <a:off x="0" y="4326073"/>
        <a:ext cx="8784877" cy="567794"/>
      </dsp:txXfrm>
    </dsp:sp>
    <dsp:sp modelId="{6EDF07B4-1DE3-4881-BD71-FA6305A2676C}">
      <dsp:nvSpPr>
        <dsp:cNvPr id="0" name=""/>
        <dsp:cNvSpPr/>
      </dsp:nvSpPr>
      <dsp:spPr>
        <a:xfrm rot="10800000">
          <a:off x="0" y="3461321"/>
          <a:ext cx="8784877" cy="8732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Faza kryzysu</a:t>
          </a:r>
          <a:endParaRPr lang="pl-PL" sz="2400" kern="1200" dirty="0"/>
        </a:p>
      </dsp:txBody>
      <dsp:txXfrm rot="10800000">
        <a:off x="0" y="3461321"/>
        <a:ext cx="8784877" cy="567423"/>
      </dsp:txXfrm>
    </dsp:sp>
    <dsp:sp modelId="{9C8F8287-8C6B-46DD-8C70-47EC98676D31}">
      <dsp:nvSpPr>
        <dsp:cNvPr id="0" name=""/>
        <dsp:cNvSpPr/>
      </dsp:nvSpPr>
      <dsp:spPr>
        <a:xfrm rot="10800000">
          <a:off x="0" y="2596570"/>
          <a:ext cx="8784877" cy="8732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pl-PL" sz="2400" b="1" kern="1200" dirty="0"/>
            <a:t>Faza używania problemowego</a:t>
          </a:r>
          <a:endParaRPr lang="pl-PL" sz="2400" kern="1200" dirty="0"/>
        </a:p>
      </dsp:txBody>
      <dsp:txXfrm rot="10800000">
        <a:off x="0" y="2596570"/>
        <a:ext cx="8784877" cy="567423"/>
      </dsp:txXfrm>
    </dsp:sp>
    <dsp:sp modelId="{8F1A948A-F6EF-4916-AB00-220DD9E7A244}">
      <dsp:nvSpPr>
        <dsp:cNvPr id="0" name=""/>
        <dsp:cNvSpPr/>
      </dsp:nvSpPr>
      <dsp:spPr>
        <a:xfrm rot="10800000">
          <a:off x="0" y="1731818"/>
          <a:ext cx="8784877" cy="8732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pl-PL" sz="2400" b="1" kern="1200" dirty="0"/>
            <a:t>Faza dominacji</a:t>
          </a:r>
          <a:endParaRPr lang="pl-PL" sz="2400" kern="1200" dirty="0"/>
        </a:p>
      </dsp:txBody>
      <dsp:txXfrm rot="10800000">
        <a:off x="0" y="1731818"/>
        <a:ext cx="8784877" cy="567423"/>
      </dsp:txXfrm>
    </dsp:sp>
    <dsp:sp modelId="{17A98875-456C-4218-A3CC-8523EAF46CF5}">
      <dsp:nvSpPr>
        <dsp:cNvPr id="0" name=""/>
        <dsp:cNvSpPr/>
      </dsp:nvSpPr>
      <dsp:spPr>
        <a:xfrm rot="10800000">
          <a:off x="0" y="867067"/>
          <a:ext cx="8784877" cy="8732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pl-PL" sz="2400" b="1" kern="1200" dirty="0"/>
            <a:t>Faza nadużycia</a:t>
          </a:r>
          <a:endParaRPr lang="pl-PL" sz="2400" kern="1200" dirty="0"/>
        </a:p>
      </dsp:txBody>
      <dsp:txXfrm rot="10800000">
        <a:off x="0" y="867067"/>
        <a:ext cx="8784877" cy="567423"/>
      </dsp:txXfrm>
    </dsp:sp>
    <dsp:sp modelId="{59428FB4-2503-46E8-A102-9C9663D1513D}">
      <dsp:nvSpPr>
        <dsp:cNvPr id="0" name=""/>
        <dsp:cNvSpPr/>
      </dsp:nvSpPr>
      <dsp:spPr>
        <a:xfrm rot="10800000">
          <a:off x="0" y="2316"/>
          <a:ext cx="8784877" cy="8732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pl-PL" sz="2400" b="1" kern="1200" dirty="0"/>
            <a:t>Faza stosowania</a:t>
          </a:r>
          <a:endParaRPr lang="pl-PL" sz="2400" kern="1200" dirty="0"/>
        </a:p>
      </dsp:txBody>
      <dsp:txXfrm rot="10800000">
        <a:off x="0" y="2316"/>
        <a:ext cx="8784877" cy="56742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BBE73-728C-477B-A376-FBC097CAF43C}">
      <dsp:nvSpPr>
        <dsp:cNvPr id="0" name=""/>
        <dsp:cNvSpPr/>
      </dsp:nvSpPr>
      <dsp:spPr>
        <a:xfrm>
          <a:off x="3743" y="0"/>
          <a:ext cx="4288365" cy="52562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000" kern="1200" dirty="0"/>
            <a:t>Pozytywne</a:t>
          </a:r>
        </a:p>
      </dsp:txBody>
      <dsp:txXfrm>
        <a:off x="3743" y="2102489"/>
        <a:ext cx="4288365" cy="2102489"/>
      </dsp:txXfrm>
    </dsp:sp>
    <dsp:sp modelId="{DB84B018-CEB5-4F6C-82D0-C19600ED6AAA}">
      <dsp:nvSpPr>
        <dsp:cNvPr id="0" name=""/>
        <dsp:cNvSpPr/>
      </dsp:nvSpPr>
      <dsp:spPr>
        <a:xfrm>
          <a:off x="1272765" y="315373"/>
          <a:ext cx="1750322" cy="175032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9D9F74D-FB57-43E1-868A-973C0D24F39C}">
      <dsp:nvSpPr>
        <dsp:cNvPr id="0" name=""/>
        <dsp:cNvSpPr/>
      </dsp:nvSpPr>
      <dsp:spPr>
        <a:xfrm>
          <a:off x="4420759" y="0"/>
          <a:ext cx="4288365" cy="52562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000" kern="1200" dirty="0"/>
            <a:t>Negatywne</a:t>
          </a:r>
        </a:p>
      </dsp:txBody>
      <dsp:txXfrm>
        <a:off x="4420759" y="2102489"/>
        <a:ext cx="4288365" cy="2102489"/>
      </dsp:txXfrm>
    </dsp:sp>
    <dsp:sp modelId="{08B11351-FFA8-4B86-BC15-3607DD34BB57}">
      <dsp:nvSpPr>
        <dsp:cNvPr id="0" name=""/>
        <dsp:cNvSpPr/>
      </dsp:nvSpPr>
      <dsp:spPr>
        <a:xfrm>
          <a:off x="5689781" y="315373"/>
          <a:ext cx="1750322" cy="175032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DCB9F03-89F2-43C8-8F47-DCD8717298E5}">
      <dsp:nvSpPr>
        <dsp:cNvPr id="0" name=""/>
        <dsp:cNvSpPr/>
      </dsp:nvSpPr>
      <dsp:spPr>
        <a:xfrm>
          <a:off x="348514" y="4204979"/>
          <a:ext cx="8015839" cy="788433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306464-311E-4C29-B43F-CCDF36D5FF1E}">
      <dsp:nvSpPr>
        <dsp:cNvPr id="0" name=""/>
        <dsp:cNvSpPr/>
      </dsp:nvSpPr>
      <dsp:spPr>
        <a:xfrm>
          <a:off x="0" y="1440186"/>
          <a:ext cx="2430107" cy="1543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DFD2E8B-215C-460B-B05E-2BE7FAB4A370}">
      <dsp:nvSpPr>
        <dsp:cNvPr id="0" name=""/>
        <dsp:cNvSpPr/>
      </dsp:nvSpPr>
      <dsp:spPr>
        <a:xfrm>
          <a:off x="270011" y="1696697"/>
          <a:ext cx="2430107" cy="154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kern="1200"/>
            <a:t>faza wczesna</a:t>
          </a:r>
          <a:endParaRPr lang="en-US" sz="2700" kern="1200"/>
        </a:p>
      </dsp:txBody>
      <dsp:txXfrm>
        <a:off x="315207" y="1741893"/>
        <a:ext cx="2339715" cy="1452726"/>
      </dsp:txXfrm>
    </dsp:sp>
    <dsp:sp modelId="{40F877AE-8262-4CBE-AB83-8756D70CF329}">
      <dsp:nvSpPr>
        <dsp:cNvPr id="0" name=""/>
        <dsp:cNvSpPr/>
      </dsp:nvSpPr>
      <dsp:spPr>
        <a:xfrm>
          <a:off x="2970131" y="1440186"/>
          <a:ext cx="2430107" cy="1543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68ABC85-C60D-405A-8B98-D7CACEEB4F0D}">
      <dsp:nvSpPr>
        <dsp:cNvPr id="0" name=""/>
        <dsp:cNvSpPr/>
      </dsp:nvSpPr>
      <dsp:spPr>
        <a:xfrm>
          <a:off x="3240143" y="1696697"/>
          <a:ext cx="2430107" cy="154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kern="1200"/>
            <a:t>faza stabilnego mobbingu</a:t>
          </a:r>
          <a:endParaRPr lang="en-US" sz="2700" kern="1200"/>
        </a:p>
      </dsp:txBody>
      <dsp:txXfrm>
        <a:off x="3285339" y="1741893"/>
        <a:ext cx="2339715" cy="1452726"/>
      </dsp:txXfrm>
    </dsp:sp>
    <dsp:sp modelId="{1C930BE0-098B-426B-ACE9-B5F7400F8B5B}">
      <dsp:nvSpPr>
        <dsp:cNvPr id="0" name=""/>
        <dsp:cNvSpPr/>
      </dsp:nvSpPr>
      <dsp:spPr>
        <a:xfrm>
          <a:off x="5940262" y="1440186"/>
          <a:ext cx="2430107" cy="1543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9AEB49D-3DE2-40FD-A3DC-0EDE26036221}">
      <dsp:nvSpPr>
        <dsp:cNvPr id="0" name=""/>
        <dsp:cNvSpPr/>
      </dsp:nvSpPr>
      <dsp:spPr>
        <a:xfrm>
          <a:off x="6210274" y="1696697"/>
          <a:ext cx="2430107" cy="154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kern="1200"/>
            <a:t>faza zaawansowana</a:t>
          </a:r>
          <a:endParaRPr lang="en-US" sz="2700" kern="1200"/>
        </a:p>
      </dsp:txBody>
      <dsp:txXfrm>
        <a:off x="6255470" y="1741893"/>
        <a:ext cx="2339715" cy="14527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2D68CB-47F4-441C-9DBE-3D02499090AE}">
      <dsp:nvSpPr>
        <dsp:cNvPr id="0" name=""/>
        <dsp:cNvSpPr/>
      </dsp:nvSpPr>
      <dsp:spPr>
        <a:xfrm>
          <a:off x="0" y="1440186"/>
          <a:ext cx="2430107" cy="1543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8E45090-FA4A-4F6F-ACA7-587F2DA199A1}">
      <dsp:nvSpPr>
        <dsp:cNvPr id="0" name=""/>
        <dsp:cNvSpPr/>
      </dsp:nvSpPr>
      <dsp:spPr>
        <a:xfrm>
          <a:off x="270011" y="1696697"/>
          <a:ext cx="2430107" cy="154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400" kern="1200"/>
            <a:t>poziomy</a:t>
          </a:r>
          <a:endParaRPr lang="en-US" sz="4400" kern="1200"/>
        </a:p>
      </dsp:txBody>
      <dsp:txXfrm>
        <a:off x="315207" y="1741893"/>
        <a:ext cx="2339715" cy="1452726"/>
      </dsp:txXfrm>
    </dsp:sp>
    <dsp:sp modelId="{25027820-04AC-47F4-83F2-CCA2FFC0DF9A}">
      <dsp:nvSpPr>
        <dsp:cNvPr id="0" name=""/>
        <dsp:cNvSpPr/>
      </dsp:nvSpPr>
      <dsp:spPr>
        <a:xfrm>
          <a:off x="2970131" y="1440186"/>
          <a:ext cx="2430107" cy="1543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6B1F296-1B3D-4B4B-A732-AEB80A8C0185}">
      <dsp:nvSpPr>
        <dsp:cNvPr id="0" name=""/>
        <dsp:cNvSpPr/>
      </dsp:nvSpPr>
      <dsp:spPr>
        <a:xfrm>
          <a:off x="3240143" y="1696697"/>
          <a:ext cx="2430107" cy="154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400" kern="1200"/>
            <a:t>pionowy</a:t>
          </a:r>
          <a:endParaRPr lang="en-US" sz="4400" kern="1200"/>
        </a:p>
      </dsp:txBody>
      <dsp:txXfrm>
        <a:off x="3285339" y="1741893"/>
        <a:ext cx="2339715" cy="1452726"/>
      </dsp:txXfrm>
    </dsp:sp>
    <dsp:sp modelId="{761FCBA6-1910-41BE-8741-4664C31DDA45}">
      <dsp:nvSpPr>
        <dsp:cNvPr id="0" name=""/>
        <dsp:cNvSpPr/>
      </dsp:nvSpPr>
      <dsp:spPr>
        <a:xfrm>
          <a:off x="5940262" y="1440186"/>
          <a:ext cx="2430107" cy="1543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DEEF305-CF63-4B69-A4D6-4B1FC015D1A1}">
      <dsp:nvSpPr>
        <dsp:cNvPr id="0" name=""/>
        <dsp:cNvSpPr/>
      </dsp:nvSpPr>
      <dsp:spPr>
        <a:xfrm>
          <a:off x="6210274" y="1696697"/>
          <a:ext cx="2430107" cy="154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400" kern="1200"/>
            <a:t>pochyły</a:t>
          </a:r>
          <a:endParaRPr lang="en-US" sz="4400" kern="1200"/>
        </a:p>
      </dsp:txBody>
      <dsp:txXfrm>
        <a:off x="6255470" y="1741893"/>
        <a:ext cx="2339715" cy="14527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BC19C-A29F-412B-8169-4A1A3A8FBCCE}">
      <dsp:nvSpPr>
        <dsp:cNvPr id="0" name=""/>
        <dsp:cNvSpPr/>
      </dsp:nvSpPr>
      <dsp:spPr>
        <a:xfrm>
          <a:off x="2361589" y="367849"/>
          <a:ext cx="5020397" cy="5020397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Organizacyjne</a:t>
          </a:r>
        </a:p>
      </dsp:txBody>
      <dsp:txXfrm>
        <a:off x="5007459" y="1431695"/>
        <a:ext cx="1792999" cy="1494166"/>
      </dsp:txXfrm>
    </dsp:sp>
    <dsp:sp modelId="{47D064A4-B635-436D-B437-DCAA099FE7E0}">
      <dsp:nvSpPr>
        <dsp:cNvPr id="0" name=""/>
        <dsp:cNvSpPr/>
      </dsp:nvSpPr>
      <dsp:spPr>
        <a:xfrm>
          <a:off x="2242329" y="567783"/>
          <a:ext cx="5020397" cy="5020397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Indywidualne</a:t>
          </a:r>
        </a:p>
      </dsp:txBody>
      <dsp:txXfrm>
        <a:off x="3437661" y="3825064"/>
        <a:ext cx="2689498" cy="1314866"/>
      </dsp:txXfrm>
    </dsp:sp>
    <dsp:sp modelId="{2DA809F6-2574-40A3-97E1-1EACD64CD7C6}">
      <dsp:nvSpPr>
        <dsp:cNvPr id="0" name=""/>
        <dsp:cNvSpPr/>
      </dsp:nvSpPr>
      <dsp:spPr>
        <a:xfrm>
          <a:off x="2138932" y="388483"/>
          <a:ext cx="5020397" cy="5020397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Interpersonalne</a:t>
          </a:r>
        </a:p>
      </dsp:txBody>
      <dsp:txXfrm>
        <a:off x="2720462" y="1452329"/>
        <a:ext cx="1792999" cy="1494166"/>
      </dsp:txXfrm>
    </dsp:sp>
    <dsp:sp modelId="{B0F8763E-DF7E-4D35-917E-B3312DCD811D}">
      <dsp:nvSpPr>
        <dsp:cNvPr id="0" name=""/>
        <dsp:cNvSpPr/>
      </dsp:nvSpPr>
      <dsp:spPr>
        <a:xfrm>
          <a:off x="2051217" y="57062"/>
          <a:ext cx="5641970" cy="564197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DCA15C1-4F11-4FC2-9A66-32E743F7D849}">
      <dsp:nvSpPr>
        <dsp:cNvPr id="0" name=""/>
        <dsp:cNvSpPr/>
      </dsp:nvSpPr>
      <dsp:spPr>
        <a:xfrm>
          <a:off x="1931542" y="256679"/>
          <a:ext cx="5641970" cy="5641970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74CD059-8554-47B1-A6A9-869428984AFD}">
      <dsp:nvSpPr>
        <dsp:cNvPr id="0" name=""/>
        <dsp:cNvSpPr/>
      </dsp:nvSpPr>
      <dsp:spPr>
        <a:xfrm>
          <a:off x="1827731" y="77696"/>
          <a:ext cx="5641970" cy="564197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5F1005-BB48-4263-ACCF-F414EA8EDAB6}">
      <dsp:nvSpPr>
        <dsp:cNvPr id="0" name=""/>
        <dsp:cNvSpPr/>
      </dsp:nvSpPr>
      <dsp:spPr>
        <a:xfrm>
          <a:off x="756083" y="0"/>
          <a:ext cx="8568951" cy="51845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C3F876-239D-441E-8D44-74303686D6BF}">
      <dsp:nvSpPr>
        <dsp:cNvPr id="0" name=""/>
        <dsp:cNvSpPr/>
      </dsp:nvSpPr>
      <dsp:spPr>
        <a:xfrm>
          <a:off x="2953" y="1555372"/>
          <a:ext cx="1777978" cy="2073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Miesiąc miodowy</a:t>
          </a:r>
        </a:p>
      </dsp:txBody>
      <dsp:txXfrm>
        <a:off x="89747" y="1642166"/>
        <a:ext cx="1604390" cy="1900242"/>
      </dsp:txXfrm>
    </dsp:sp>
    <dsp:sp modelId="{37F428E9-E18F-466A-82BF-0213FF695C8C}">
      <dsp:nvSpPr>
        <dsp:cNvPr id="0" name=""/>
        <dsp:cNvSpPr/>
      </dsp:nvSpPr>
      <dsp:spPr>
        <a:xfrm>
          <a:off x="2077261" y="1555372"/>
          <a:ext cx="1777978" cy="2073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Przebudzenie</a:t>
          </a:r>
        </a:p>
      </dsp:txBody>
      <dsp:txXfrm>
        <a:off x="2164055" y="1642166"/>
        <a:ext cx="1604390" cy="1900242"/>
      </dsp:txXfrm>
    </dsp:sp>
    <dsp:sp modelId="{C1CD4396-2076-4F41-8DCA-C6F2BCD2F684}">
      <dsp:nvSpPr>
        <dsp:cNvPr id="0" name=""/>
        <dsp:cNvSpPr/>
      </dsp:nvSpPr>
      <dsp:spPr>
        <a:xfrm>
          <a:off x="4151570" y="1555372"/>
          <a:ext cx="1777978" cy="2073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Szorstkość</a:t>
          </a:r>
        </a:p>
      </dsp:txBody>
      <dsp:txXfrm>
        <a:off x="4238364" y="1642166"/>
        <a:ext cx="1604390" cy="1900242"/>
      </dsp:txXfrm>
    </dsp:sp>
    <dsp:sp modelId="{35968878-2220-442F-B4C6-16C3B8C603A4}">
      <dsp:nvSpPr>
        <dsp:cNvPr id="0" name=""/>
        <dsp:cNvSpPr/>
      </dsp:nvSpPr>
      <dsp:spPr>
        <a:xfrm>
          <a:off x="6225878" y="1555372"/>
          <a:ext cx="1777978" cy="2073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Wypalenie pełnoobjawowe</a:t>
          </a:r>
        </a:p>
      </dsp:txBody>
      <dsp:txXfrm>
        <a:off x="6312672" y="1642166"/>
        <a:ext cx="1604390" cy="1900242"/>
      </dsp:txXfrm>
    </dsp:sp>
    <dsp:sp modelId="{24546454-F36A-4B62-8C67-1694D6DB0DDB}">
      <dsp:nvSpPr>
        <dsp:cNvPr id="0" name=""/>
        <dsp:cNvSpPr/>
      </dsp:nvSpPr>
      <dsp:spPr>
        <a:xfrm>
          <a:off x="8300186" y="1555372"/>
          <a:ext cx="1777978" cy="2073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Przebudzenie się</a:t>
          </a:r>
        </a:p>
      </dsp:txBody>
      <dsp:txXfrm>
        <a:off x="8386980" y="1642166"/>
        <a:ext cx="1604390" cy="190024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0059DB-E94F-4C62-B48B-311B14B435C2}">
      <dsp:nvSpPr>
        <dsp:cNvPr id="0" name=""/>
        <dsp:cNvSpPr/>
      </dsp:nvSpPr>
      <dsp:spPr>
        <a:xfrm>
          <a:off x="729080" y="0"/>
          <a:ext cx="8262918" cy="514822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2B6AFC7-516C-40D5-AAE4-82DECA90313D}">
      <dsp:nvSpPr>
        <dsp:cNvPr id="0" name=""/>
        <dsp:cNvSpPr/>
      </dsp:nvSpPr>
      <dsp:spPr>
        <a:xfrm>
          <a:off x="2796" y="1544467"/>
          <a:ext cx="2879022" cy="205928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000" kern="1200" dirty="0"/>
            <a:t>Wyczerpanie emocjonalne</a:t>
          </a:r>
        </a:p>
      </dsp:txBody>
      <dsp:txXfrm>
        <a:off x="103322" y="1644993"/>
        <a:ext cx="2677970" cy="1858237"/>
      </dsp:txXfrm>
    </dsp:sp>
    <dsp:sp modelId="{6F770658-DABB-4A33-90D7-DB677457DBF0}">
      <dsp:nvSpPr>
        <dsp:cNvPr id="0" name=""/>
        <dsp:cNvSpPr/>
      </dsp:nvSpPr>
      <dsp:spPr>
        <a:xfrm>
          <a:off x="3301419" y="1544467"/>
          <a:ext cx="3118240" cy="205928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000" kern="1200" dirty="0"/>
            <a:t>Depersonalizacja</a:t>
          </a:r>
        </a:p>
      </dsp:txBody>
      <dsp:txXfrm>
        <a:off x="3401945" y="1644993"/>
        <a:ext cx="2917188" cy="1858237"/>
      </dsp:txXfrm>
    </dsp:sp>
    <dsp:sp modelId="{CDC95D8D-ADF1-4BFE-95C0-5CCE0C61CCCF}">
      <dsp:nvSpPr>
        <dsp:cNvPr id="0" name=""/>
        <dsp:cNvSpPr/>
      </dsp:nvSpPr>
      <dsp:spPr>
        <a:xfrm>
          <a:off x="6839261" y="1544467"/>
          <a:ext cx="2879022" cy="205928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000" kern="1200" dirty="0"/>
            <a:t>Obniżone poczucie dokonań osobistych</a:t>
          </a:r>
        </a:p>
      </dsp:txBody>
      <dsp:txXfrm>
        <a:off x="6939787" y="1644993"/>
        <a:ext cx="2677970" cy="185823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65016-3123-4228-8E62-F96A660D83AD}">
      <dsp:nvSpPr>
        <dsp:cNvPr id="0" name=""/>
        <dsp:cNvSpPr/>
      </dsp:nvSpPr>
      <dsp:spPr>
        <a:xfrm>
          <a:off x="4136808" y="2300666"/>
          <a:ext cx="2811925" cy="2811925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Wyczerpanie emocjonalne</a:t>
          </a:r>
        </a:p>
      </dsp:txBody>
      <dsp:txXfrm>
        <a:off x="4702130" y="2959346"/>
        <a:ext cx="1681281" cy="1445388"/>
      </dsp:txXfrm>
    </dsp:sp>
    <dsp:sp modelId="{AAD5B944-53B3-4691-A515-2875C2BF435F}">
      <dsp:nvSpPr>
        <dsp:cNvPr id="0" name=""/>
        <dsp:cNvSpPr/>
      </dsp:nvSpPr>
      <dsp:spPr>
        <a:xfrm>
          <a:off x="2500779" y="1636029"/>
          <a:ext cx="2045036" cy="2045036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Depersonalizacja</a:t>
          </a:r>
        </a:p>
      </dsp:txBody>
      <dsp:txXfrm>
        <a:off x="3015623" y="2153985"/>
        <a:ext cx="1015348" cy="1009124"/>
      </dsp:txXfrm>
    </dsp:sp>
    <dsp:sp modelId="{B1EF9DE5-E58E-4439-A06C-87CA354CBFC7}">
      <dsp:nvSpPr>
        <dsp:cNvPr id="0" name=""/>
        <dsp:cNvSpPr/>
      </dsp:nvSpPr>
      <dsp:spPr>
        <a:xfrm rot="20700000">
          <a:off x="3646208" y="225162"/>
          <a:ext cx="2003718" cy="2003718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Obniżone poczucie dokonań osobistych</a:t>
          </a:r>
        </a:p>
      </dsp:txBody>
      <dsp:txXfrm rot="-20700000">
        <a:off x="4085682" y="664636"/>
        <a:ext cx="1124770" cy="1124770"/>
      </dsp:txXfrm>
    </dsp:sp>
    <dsp:sp modelId="{7A42E628-7CB0-4C04-B5D2-C840C672B95D}">
      <dsp:nvSpPr>
        <dsp:cNvPr id="0" name=""/>
        <dsp:cNvSpPr/>
      </dsp:nvSpPr>
      <dsp:spPr>
        <a:xfrm>
          <a:off x="3930803" y="1870519"/>
          <a:ext cx="3599264" cy="3599264"/>
        </a:xfrm>
        <a:prstGeom prst="circularArrow">
          <a:avLst>
            <a:gd name="adj1" fmla="val 4687"/>
            <a:gd name="adj2" fmla="val 299029"/>
            <a:gd name="adj3" fmla="val 2534456"/>
            <a:gd name="adj4" fmla="val 15822423"/>
            <a:gd name="adj5" fmla="val 5469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BDD2BC-3AF6-40B2-8EAD-27198EA78644}">
      <dsp:nvSpPr>
        <dsp:cNvPr id="0" name=""/>
        <dsp:cNvSpPr/>
      </dsp:nvSpPr>
      <dsp:spPr>
        <a:xfrm>
          <a:off x="2138607" y="1179599"/>
          <a:ext cx="2615090" cy="261509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F38826-69DD-44E6-8F2A-010A0FD99893}">
      <dsp:nvSpPr>
        <dsp:cNvPr id="0" name=""/>
        <dsp:cNvSpPr/>
      </dsp:nvSpPr>
      <dsp:spPr>
        <a:xfrm>
          <a:off x="3182727" y="-217667"/>
          <a:ext cx="2819594" cy="281959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1D7087-9584-4EF7-BC65-C88A10A8F51F}">
      <dsp:nvSpPr>
        <dsp:cNvPr id="0" name=""/>
        <dsp:cNvSpPr/>
      </dsp:nvSpPr>
      <dsp:spPr>
        <a:xfrm>
          <a:off x="344492" y="0"/>
          <a:ext cx="3904244" cy="277606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A43203-3DD6-4112-9371-987AC7B9C407}">
      <dsp:nvSpPr>
        <dsp:cNvPr id="0" name=""/>
        <dsp:cNvSpPr/>
      </dsp:nvSpPr>
      <dsp:spPr>
        <a:xfrm>
          <a:off x="50674" y="805459"/>
          <a:ext cx="1409103" cy="111042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u="none" kern="1200" dirty="0"/>
            <a:t>wyczerpanie emocjonalne</a:t>
          </a:r>
        </a:p>
      </dsp:txBody>
      <dsp:txXfrm>
        <a:off x="104881" y="859666"/>
        <a:ext cx="1300689" cy="1002012"/>
      </dsp:txXfrm>
    </dsp:sp>
    <dsp:sp modelId="{512C46CA-F837-4F25-8B6D-B789C913E210}">
      <dsp:nvSpPr>
        <dsp:cNvPr id="0" name=""/>
        <dsp:cNvSpPr/>
      </dsp:nvSpPr>
      <dsp:spPr>
        <a:xfrm>
          <a:off x="1592062" y="832820"/>
          <a:ext cx="1409103" cy="111042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u="none" kern="1200" dirty="0"/>
            <a:t>depersonalizacja</a:t>
          </a:r>
        </a:p>
      </dsp:txBody>
      <dsp:txXfrm>
        <a:off x="1646269" y="887027"/>
        <a:ext cx="1300689" cy="1002012"/>
      </dsp:txXfrm>
    </dsp:sp>
    <dsp:sp modelId="{E6C9908F-9C33-4D31-B337-7E2DFB4FBA71}">
      <dsp:nvSpPr>
        <dsp:cNvPr id="0" name=""/>
        <dsp:cNvSpPr/>
      </dsp:nvSpPr>
      <dsp:spPr>
        <a:xfrm>
          <a:off x="3183953" y="832820"/>
          <a:ext cx="1409103" cy="111042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u="none" kern="1200" dirty="0"/>
            <a:t>obniżone poczucie dokonań osobistych</a:t>
          </a:r>
        </a:p>
      </dsp:txBody>
      <dsp:txXfrm>
        <a:off x="3238160" y="887027"/>
        <a:ext cx="1300689" cy="100201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2F800-7889-4E4E-9FE8-C2D54AAE9CDD}">
      <dsp:nvSpPr>
        <dsp:cNvPr id="0" name=""/>
        <dsp:cNvSpPr/>
      </dsp:nvSpPr>
      <dsp:spPr>
        <a:xfrm>
          <a:off x="381429" y="0"/>
          <a:ext cx="4322872" cy="2757459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9771AA-9AA9-4DB8-9B68-BADAA06BB961}">
      <dsp:nvSpPr>
        <dsp:cNvPr id="0" name=""/>
        <dsp:cNvSpPr/>
      </dsp:nvSpPr>
      <dsp:spPr>
        <a:xfrm>
          <a:off x="296" y="813240"/>
          <a:ext cx="1680541" cy="11309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u="none" kern="1200" dirty="0"/>
            <a:t>depersonalizacja</a:t>
          </a:r>
        </a:p>
      </dsp:txBody>
      <dsp:txXfrm>
        <a:off x="55506" y="868450"/>
        <a:ext cx="1570121" cy="1020557"/>
      </dsp:txXfrm>
    </dsp:sp>
    <dsp:sp modelId="{93644D7C-5735-4290-95D1-226F10DD702E}">
      <dsp:nvSpPr>
        <dsp:cNvPr id="0" name=""/>
        <dsp:cNvSpPr/>
      </dsp:nvSpPr>
      <dsp:spPr>
        <a:xfrm>
          <a:off x="1897378" y="827237"/>
          <a:ext cx="1485758" cy="110298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u="none" kern="1200" dirty="0"/>
            <a:t>obniżone poczucie dokonań osobistych</a:t>
          </a:r>
        </a:p>
      </dsp:txBody>
      <dsp:txXfrm>
        <a:off x="1951221" y="881080"/>
        <a:ext cx="1378072" cy="995297"/>
      </dsp:txXfrm>
    </dsp:sp>
    <dsp:sp modelId="{B330E7E8-BD20-4CB5-8127-B8FAB53BB660}">
      <dsp:nvSpPr>
        <dsp:cNvPr id="0" name=""/>
        <dsp:cNvSpPr/>
      </dsp:nvSpPr>
      <dsp:spPr>
        <a:xfrm>
          <a:off x="3599677" y="827237"/>
          <a:ext cx="1485758" cy="110298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u="none" kern="1200" dirty="0"/>
            <a:t>wyczerpanie emocjonalne</a:t>
          </a:r>
          <a:endParaRPr lang="pl-PL" sz="1600" kern="1200" dirty="0"/>
        </a:p>
      </dsp:txBody>
      <dsp:txXfrm>
        <a:off x="3653520" y="881080"/>
        <a:ext cx="1378072" cy="9952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18.05.2025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18.05.2025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FF0C-D342-408A-ABEB-724B64ADC8DD}" type="datetimeFigureOut">
              <a:rPr lang="pl-PL" smtClean="0"/>
              <a:pPr/>
              <a:t>18.05.2025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9153473" y="0"/>
            <a:ext cx="601414" cy="12599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8071-5216-4FD8-A2F6-24CF4F4D327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638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2841" y="2869877"/>
            <a:ext cx="4231437" cy="635222"/>
          </a:xfrm>
        </p:spPr>
        <p:txBody>
          <a:bodyPr anchor="b">
            <a:noAutofit/>
          </a:bodyPr>
          <a:lstStyle>
            <a:lvl1pPr marL="0" indent="0">
              <a:buNone/>
              <a:defRPr sz="2105" b="0">
                <a:solidFill>
                  <a:schemeClr val="accent1"/>
                </a:solidFill>
              </a:defRPr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2840" y="3505099"/>
            <a:ext cx="4231438" cy="313061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4750" y="2869877"/>
            <a:ext cx="4231438" cy="635222"/>
          </a:xfrm>
        </p:spPr>
        <p:txBody>
          <a:bodyPr anchor="b">
            <a:noAutofit/>
          </a:bodyPr>
          <a:lstStyle>
            <a:lvl1pPr marL="0" indent="0">
              <a:buNone/>
              <a:defRPr sz="2105" b="0">
                <a:solidFill>
                  <a:schemeClr val="accent1"/>
                </a:solidFill>
              </a:defRPr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44750" y="3505099"/>
            <a:ext cx="4231438" cy="3130617"/>
          </a:xfrm>
        </p:spPr>
        <p:txBody>
          <a:bodyPr>
            <a:normAutofit/>
          </a:bodyPr>
          <a:lstStyle>
            <a:lvl1pPr>
              <a:defRPr sz="1579"/>
            </a:lvl1pPr>
            <a:lvl2pPr>
              <a:defRPr sz="1403"/>
            </a:lvl2pPr>
            <a:lvl3pPr>
              <a:defRPr sz="1228"/>
            </a:lvl3pPr>
            <a:lvl4pPr>
              <a:defRPr sz="1052"/>
            </a:lvl4pPr>
            <a:lvl5pPr>
              <a:defRPr sz="1052"/>
            </a:lvl5pPr>
            <a:lvl6pPr>
              <a:defRPr sz="1052"/>
            </a:lvl6pPr>
            <a:lvl7pPr>
              <a:defRPr sz="1052"/>
            </a:lvl7pPr>
            <a:lvl8pPr>
              <a:defRPr sz="1052"/>
            </a:lvl8pPr>
            <a:lvl9pPr>
              <a:defRPr sz="105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FF0C-D342-408A-ABEB-724B64ADC8DD}" type="datetimeFigureOut">
              <a:rPr lang="pl-PL" smtClean="0"/>
              <a:pPr/>
              <a:t>18.05.2025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8071-5216-4FD8-A2F6-24CF4F4D327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364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18.05.2025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18.05.2025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  <p:sldLayoutId id="2147483741" r:id="rId11"/>
    <p:sldLayoutId id="2147483742" r:id="rId12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5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6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385877" y="2987749"/>
            <a:ext cx="7920115" cy="165618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400" b="1" dirty="0"/>
              <a:t>Zachowania nieetyczne</a:t>
            </a:r>
            <a:r>
              <a:rPr lang="pl-PL" sz="4400" dirty="0"/>
              <a:t>, </a:t>
            </a:r>
            <a:r>
              <a:rPr lang="pl-PL" sz="4400" dirty="0" err="1"/>
              <a:t>m</a:t>
            </a:r>
            <a:r>
              <a:rPr lang="pl-PL" sz="4400" b="1" dirty="0" err="1"/>
              <a:t>obbing</a:t>
            </a:r>
            <a:r>
              <a:rPr lang="pl-PL" sz="4400" b="1" dirty="0"/>
              <a:t>, w</a:t>
            </a:r>
            <a:r>
              <a:rPr lang="pl-PL" sz="4400" dirty="0"/>
              <a:t>ypalenie zawodowe i pracoholizm</a:t>
            </a:r>
            <a:br>
              <a:rPr lang="pl-PL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85888" y="5436021"/>
            <a:ext cx="7920037" cy="505772"/>
          </a:xfrm>
        </p:spPr>
        <p:txBody>
          <a:bodyPr>
            <a:normAutofit/>
          </a:bodyPr>
          <a:lstStyle/>
          <a:p>
            <a:r>
              <a:rPr lang="pl-PL" dirty="0"/>
              <a:t>Agnieszka Florczak, Alicja Lisowska</a:t>
            </a:r>
          </a:p>
        </p:txBody>
      </p:sp>
    </p:spTree>
    <p:extLst>
      <p:ext uri="{BB962C8B-B14F-4D97-AF65-F5344CB8AC3E}">
        <p14:creationId xmlns:p14="http://schemas.microsoft.com/office/powerpoint/2010/main" val="266472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2B59563D-CB80-7880-4BC7-6FD6BBEDC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41410-4C9F-4514-883C-B3F5981EDC13}" type="datetime1">
              <a:rPr lang="pl-PL" smtClean="0"/>
              <a:t>18.05.2025</a:t>
            </a:fld>
            <a:endParaRPr lang="pl-PL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76A0530E-3036-53C7-8239-AFEC2D97A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8071-5216-4FD8-A2F6-24CF4F4D3273}" type="slidenum">
              <a:rPr lang="pl-PL" smtClean="0"/>
              <a:pPr/>
              <a:t>10</a:t>
            </a:fld>
            <a:endParaRPr 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231B70CB-D7B2-C310-2AAC-656417741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37" y="2915741"/>
            <a:ext cx="6114919" cy="208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783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A1EDFC-39B2-8AA2-5F7D-BD34730E7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pPr algn="ctr"/>
            <a:r>
              <a:rPr lang="pl-PL" sz="4000" dirty="0" err="1"/>
              <a:t>Mobbing</a:t>
            </a:r>
            <a:r>
              <a:rPr lang="pl-PL" sz="4000" dirty="0"/>
              <a:t> a konflikt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95A1712-5021-4750-620D-654A1D0A98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pl-PL" sz="300"/>
          </a:p>
        </p:txBody>
      </p:sp>
      <p:graphicFrame>
        <p:nvGraphicFramePr>
          <p:cNvPr id="9" name="Symbol zastępczy zawartości 6">
            <a:extLst>
              <a:ext uri="{FF2B5EF4-FFF2-40B4-BE49-F238E27FC236}">
                <a16:creationId xmlns:a16="http://schemas.microsoft.com/office/drawing/2014/main" id="{D0C7D096-FF9A-83F8-2308-2EE563D236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853021"/>
              </p:ext>
            </p:extLst>
          </p:nvPr>
        </p:nvGraphicFramePr>
        <p:xfrm>
          <a:off x="1025907" y="1979837"/>
          <a:ext cx="8640382" cy="468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184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9288983-19B0-22F9-9947-4712065DB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pPr algn="ctr"/>
            <a:r>
              <a:rPr lang="pl-PL" sz="4000" dirty="0"/>
              <a:t>Fazy </a:t>
            </a:r>
            <a:r>
              <a:rPr lang="pl-PL" sz="4000" dirty="0" err="1"/>
              <a:t>mobbingu</a:t>
            </a:r>
            <a:br>
              <a:rPr lang="pl-PL" sz="4000" dirty="0"/>
            </a:br>
            <a:endParaRPr lang="pl-PL" sz="4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ADCBB05-25EA-922E-0381-73C87ECAA8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pl-PL" sz="3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BBFA71F1-34B5-9794-F748-FD7929B638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91929"/>
              </p:ext>
            </p:extLst>
          </p:nvPr>
        </p:nvGraphicFramePr>
        <p:xfrm>
          <a:off x="1025907" y="1979837"/>
          <a:ext cx="8640382" cy="468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9441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C8FC54A-EFD8-27B8-39D2-F27F306E2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 fontScale="90000"/>
          </a:bodyPr>
          <a:lstStyle/>
          <a:p>
            <a:pPr algn="ctr"/>
            <a:r>
              <a:rPr lang="pl-PL" sz="4000" dirty="0"/>
              <a:t>Rodzaje </a:t>
            </a:r>
            <a:r>
              <a:rPr lang="pl-PL" sz="4000" dirty="0" err="1"/>
              <a:t>mobbingu</a:t>
            </a:r>
            <a:r>
              <a:rPr lang="pl-PL" sz="4000" dirty="0"/>
              <a:t> - charakterystyka</a:t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1E9172D-4A23-6367-026E-7449E784DE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pl-PL" sz="3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2CA42423-A246-3388-9DE4-AF6E821101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3698073"/>
              </p:ext>
            </p:extLst>
          </p:nvPr>
        </p:nvGraphicFramePr>
        <p:xfrm>
          <a:off x="1025907" y="1979837"/>
          <a:ext cx="8640382" cy="468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4665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59EA1C5-5B7B-E9EA-3852-33AA1E7FB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4000" dirty="0"/>
              <a:t>Czynniki sprzyjające występowaniu </a:t>
            </a:r>
            <a:r>
              <a:rPr lang="pl-PL" sz="4000" dirty="0" err="1"/>
              <a:t>mobbingu</a:t>
            </a:r>
            <a:br>
              <a:rPr lang="pl-PL" sz="4000" dirty="0"/>
            </a:br>
            <a:endParaRPr lang="pl-PL" sz="40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6D66E23-116D-1E88-87B0-406158A4F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2267669"/>
            <a:ext cx="8640382" cy="4392170"/>
          </a:xfrm>
        </p:spPr>
        <p:txBody>
          <a:bodyPr>
            <a:normAutofit/>
          </a:bodyPr>
          <a:lstStyle/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osoby nietypowe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płeć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wiek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cechy samego </a:t>
            </a:r>
            <a:r>
              <a:rPr lang="pl-PL" sz="2400" dirty="0" err="1"/>
              <a:t>mobbera</a:t>
            </a:r>
            <a:endParaRPr lang="pl-PL" sz="2400" dirty="0"/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doświadczenia osobiste 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przyczyny społeczne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F011EA8-1210-C9E7-5A58-BC384AD9E2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69091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D6005F8-3EFD-6CB0-9224-CFB88E296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611485"/>
            <a:ext cx="8640381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/>
              <a:t>Cechy samego </a:t>
            </a:r>
            <a:r>
              <a:rPr lang="pl-PL" sz="4000" dirty="0" err="1"/>
              <a:t>mobbera</a:t>
            </a:r>
            <a:br>
              <a:rPr lang="pl-PL" sz="4000" dirty="0"/>
            </a:br>
            <a:endParaRPr lang="pl-PL" sz="4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9D709A5-1DF3-7EF5-34AE-F86B676521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75FB06CF-557A-2D03-962D-5EF95C36B5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09402" y="1835621"/>
            <a:ext cx="8855798" cy="4823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3198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5E116C72-7A8D-E76C-B9D4-8A3356BA3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8AE2-4485-411F-9222-92721288CD97}" type="datetime1">
              <a:rPr lang="pl-PL" smtClean="0"/>
              <a:t>18.05.2025</a:t>
            </a:fld>
            <a:endParaRPr lang="pl-PL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18287A3-E219-7A3B-6B17-01286A9A5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8071-5216-4FD8-A2F6-24CF4F4D3273}" type="slidenum">
              <a:rPr lang="pl-PL" smtClean="0"/>
              <a:pPr/>
              <a:t>16</a:t>
            </a:fld>
            <a:endParaRPr lang="pl-PL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DFAB62B8-1CB1-8E1C-6AC8-A6A2FA9CC4D1}"/>
              </a:ext>
            </a:extLst>
          </p:cNvPr>
          <p:cNvSpPr txBox="1"/>
          <p:nvPr/>
        </p:nvSpPr>
        <p:spPr>
          <a:xfrm>
            <a:off x="2105546" y="3563813"/>
            <a:ext cx="7344816" cy="9178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5400" b="1" dirty="0">
                <a:solidFill>
                  <a:schemeClr val="accent1"/>
                </a:solidFill>
              </a:rPr>
              <a:t>Wypalenie zawodowe</a:t>
            </a:r>
          </a:p>
        </p:txBody>
      </p:sp>
    </p:spTree>
    <p:extLst>
      <p:ext uri="{BB962C8B-B14F-4D97-AF65-F5344CB8AC3E}">
        <p14:creationId xmlns:p14="http://schemas.microsoft.com/office/powerpoint/2010/main" val="3015986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3379" y="899836"/>
            <a:ext cx="9072528" cy="647753"/>
          </a:xfrm>
        </p:spPr>
        <p:txBody>
          <a:bodyPr>
            <a:normAutofit/>
          </a:bodyPr>
          <a:lstStyle/>
          <a:p>
            <a:pPr algn="ctr"/>
            <a:r>
              <a:rPr lang="pl-PL" sz="4000" dirty="0"/>
              <a:t>Definicja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77354" y="1979837"/>
            <a:ext cx="9793087" cy="5328392"/>
          </a:xfrm>
        </p:spPr>
        <p:txBody>
          <a:bodyPr/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pl-PL" sz="2400" dirty="0"/>
              <a:t>Wypalenie jest psychologicznym zespołem wyczerpania emocjonalnego, depersonalizacji oraz obniżonego poczucia dokonań osobistych, który może wystąpić u osób pracujących w kontakcie  z ludźmi 														</a:t>
            </a:r>
            <a:r>
              <a:rPr lang="pl-PL" sz="2000" dirty="0" err="1"/>
              <a:t>Maslach</a:t>
            </a:r>
            <a:r>
              <a:rPr lang="pl-PL" sz="2000" dirty="0"/>
              <a:t>, Jackson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pl-PL" sz="2400" dirty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pl-PL" sz="2400" dirty="0"/>
              <a:t>Pod pojęciem wypalenia zawodowego należy rozumieć reakcję człowieka na długotrwały stres związany z relacjami interpersonalnymi w pracy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2400" dirty="0"/>
              <a:t>							</a:t>
            </a:r>
            <a:r>
              <a:rPr lang="pl-PL" sz="2000" dirty="0"/>
              <a:t>Słownik Psychologii</a:t>
            </a:r>
          </a:p>
          <a:p>
            <a:pPr marL="0" indent="0">
              <a:lnSpc>
                <a:spcPct val="100000"/>
              </a:lnSpc>
              <a:buNone/>
            </a:pPr>
            <a:endParaRPr lang="pl-PL" sz="24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pl-PL" sz="2400" dirty="0"/>
              <a:t>Inne podejścia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49656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10EEA-C511-B2A6-9053-8BE29F731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336E68-A7ED-DF23-5788-1D863339D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755500"/>
            <a:ext cx="8640381" cy="792089"/>
          </a:xfrm>
        </p:spPr>
        <p:txBody>
          <a:bodyPr>
            <a:normAutofit/>
          </a:bodyPr>
          <a:lstStyle/>
          <a:p>
            <a:pPr algn="ctr"/>
            <a:r>
              <a:rPr lang="pl-PL" sz="4000" dirty="0"/>
              <a:t>Przyczyny wypalenia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7B6D312-1F2D-050C-2A55-0F6DA7ABE2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18</a:t>
            </a:fld>
            <a:endParaRPr lang="pl-PL" dirty="0"/>
          </a:p>
        </p:txBody>
      </p:sp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52B0C444-80BB-465C-E976-FDD32D2299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9131714"/>
              </p:ext>
            </p:extLst>
          </p:nvPr>
        </p:nvGraphicFramePr>
        <p:xfrm>
          <a:off x="521371" y="1403573"/>
          <a:ext cx="9505056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82940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11B17-0BBD-62BF-507C-F765A159C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5BA743-DC69-6279-8282-5B8401C93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378" y="539478"/>
            <a:ext cx="9505056" cy="1224136"/>
          </a:xfrm>
        </p:spPr>
        <p:txBody>
          <a:bodyPr>
            <a:normAutofit/>
          </a:bodyPr>
          <a:lstStyle/>
          <a:p>
            <a:pPr algn="ctr"/>
            <a:r>
              <a:rPr lang="pl-PL" sz="4000" dirty="0"/>
              <a:t>Proces wypalania się – etapy</a:t>
            </a:r>
            <a:br>
              <a:rPr lang="pl-PL" sz="4000" dirty="0"/>
            </a:br>
            <a:r>
              <a:rPr lang="pl-PL" sz="4000" dirty="0"/>
              <a:t>(American </a:t>
            </a:r>
            <a:r>
              <a:rPr lang="pl-PL" sz="4000" dirty="0" err="1"/>
              <a:t>Psychology</a:t>
            </a:r>
            <a:r>
              <a:rPr lang="pl-PL" sz="4000" dirty="0"/>
              <a:t> </a:t>
            </a:r>
            <a:r>
              <a:rPr lang="pl-PL" sz="4000" dirty="0" err="1"/>
              <a:t>Association</a:t>
            </a:r>
            <a:r>
              <a:rPr lang="pl-PL" sz="4000" dirty="0"/>
              <a:t>)</a:t>
            </a:r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08758C59-4F5D-B317-75EA-1BE05DF69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2555701"/>
            <a:ext cx="8280439" cy="4608512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B594DCDD-10E1-CF91-5F78-EFDD4ACC98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3872855"/>
              </p:ext>
            </p:extLst>
          </p:nvPr>
        </p:nvGraphicFramePr>
        <p:xfrm>
          <a:off x="377354" y="1979637"/>
          <a:ext cx="10081119" cy="5184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5344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BCE68C-8D6D-5BD9-C510-FD2ED92FA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Plan prezentacji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5E59F6-06F9-25D0-3845-A1AC5D6E6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818" y="2000245"/>
            <a:ext cx="8640382" cy="519959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Zachowania nieetyczne – pojęcie i cechy swoiste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 err="1"/>
              <a:t>Mobbing</a:t>
            </a:r>
            <a:r>
              <a:rPr lang="pl-PL" sz="2800" dirty="0"/>
              <a:t> – pojęcie fazy, rodzaje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Cech </a:t>
            </a:r>
            <a:r>
              <a:rPr lang="pl-PL" sz="2800" dirty="0" err="1"/>
              <a:t>mobbera</a:t>
            </a:r>
            <a:endParaRPr lang="pl-PL" sz="28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Badania nad wypaleniem zawodowym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Definicja wypalenia zawodowego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Przyczyny wypalenia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Etapy wyplenia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Model zespołu wypalenia zawodowego według Ch. </a:t>
            </a:r>
            <a:r>
              <a:rPr lang="pl-PL" sz="2800" dirty="0" err="1"/>
              <a:t>Maslach</a:t>
            </a:r>
            <a:endParaRPr lang="pl-PL" sz="28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Strategie walki z wypaleniem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Pojęcie pracoholizmu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Przyczyny pracoholizmu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Fazy rozwoju pracoholizmu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Konsekwencje pracoholizmu</a:t>
            </a:r>
          </a:p>
          <a:p>
            <a:pPr>
              <a:buFont typeface="Arial" panose="020B0604020202020204" pitchFamily="34" charset="0"/>
              <a:buChar char="•"/>
            </a:pPr>
            <a:endParaRPr lang="pl-PL" sz="2800" dirty="0"/>
          </a:p>
          <a:p>
            <a:pPr>
              <a:buFont typeface="Arial" panose="020B0604020202020204" pitchFamily="34" charset="0"/>
              <a:buChar char="•"/>
            </a:pPr>
            <a:endParaRPr lang="pl-PL" sz="2800" dirty="0"/>
          </a:p>
          <a:p>
            <a:pPr>
              <a:buFont typeface="Arial" panose="020B0604020202020204" pitchFamily="34" charset="0"/>
              <a:buChar char="•"/>
            </a:pPr>
            <a:endParaRPr lang="pl-PL" sz="2800" dirty="0"/>
          </a:p>
          <a:p>
            <a:pPr>
              <a:buFont typeface="Arial" panose="020B0604020202020204" pitchFamily="34" charset="0"/>
              <a:buChar char="•"/>
            </a:pPr>
            <a:endParaRPr lang="pl-PL" sz="28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0CF7900-B04E-4EA6-50F3-AF82EE1BF9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627662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31545F-98E0-242A-0602-AC4DCE8C9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395" y="539478"/>
            <a:ext cx="8928512" cy="1440159"/>
          </a:xfrm>
        </p:spPr>
        <p:txBody>
          <a:bodyPr>
            <a:normAutofit/>
          </a:bodyPr>
          <a:lstStyle/>
          <a:p>
            <a:pPr algn="ctr"/>
            <a:r>
              <a:rPr lang="pl-PL" sz="4000" dirty="0"/>
              <a:t>Model zespołu wypalenia zawodowego według Ch. </a:t>
            </a:r>
            <a:r>
              <a:rPr lang="pl-PL" sz="4000" dirty="0" err="1"/>
              <a:t>Maslach</a:t>
            </a:r>
            <a:endParaRPr lang="pl-PL" sz="4000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CD490B4B-56DD-C1AD-80C3-A0656321C9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9653291"/>
              </p:ext>
            </p:extLst>
          </p:nvPr>
        </p:nvGraphicFramePr>
        <p:xfrm>
          <a:off x="449362" y="1871613"/>
          <a:ext cx="9721080" cy="514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710E353-F866-4BD8-7F13-C2DF120037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83810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5695" y="871354"/>
            <a:ext cx="9000421" cy="866082"/>
          </a:xfrm>
        </p:spPr>
        <p:txBody>
          <a:bodyPr>
            <a:normAutofit/>
          </a:bodyPr>
          <a:lstStyle/>
          <a:p>
            <a:pPr algn="ctr"/>
            <a:r>
              <a:rPr lang="pl-PL" sz="4000" dirty="0"/>
              <a:t>Test wypalenia zawodowego</a:t>
            </a:r>
          </a:p>
        </p:txBody>
      </p:sp>
      <p:pic>
        <p:nvPicPr>
          <p:cNvPr id="4098" name="Picture 2" descr="Znalezione obrazy dla zapytania tes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546" y="2339677"/>
            <a:ext cx="7158261" cy="432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832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B41362C-103C-3802-D075-E1FF7AF54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87" y="611486"/>
            <a:ext cx="9000520" cy="1368352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sz="4000" dirty="0"/>
              <a:t>Omówienie wyników testu wypalenia zawodowego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7A220B59-BD1E-9634-BE34-1EAD4ED573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155068"/>
              </p:ext>
            </p:extLst>
          </p:nvPr>
        </p:nvGraphicFramePr>
        <p:xfrm>
          <a:off x="1025525" y="1979613"/>
          <a:ext cx="8784877" cy="5112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B45ED66-2B3E-860C-CB2B-899E373CD9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368150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5387" y="755500"/>
            <a:ext cx="9000520" cy="1080121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pl-PL" sz="4000" dirty="0"/>
              <a:t>Zestawienie modeli wypalenia zawodowego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012841" y="2267669"/>
            <a:ext cx="4231437" cy="504056"/>
          </a:xfrm>
        </p:spPr>
        <p:txBody>
          <a:bodyPr/>
          <a:lstStyle/>
          <a:p>
            <a:pPr algn="ctr"/>
            <a:r>
              <a:rPr lang="pl-PL" b="1" dirty="0"/>
              <a:t>Ch. </a:t>
            </a:r>
            <a:r>
              <a:rPr lang="pl-PL" b="1" dirty="0" err="1"/>
              <a:t>Maslach</a:t>
            </a:r>
            <a:endParaRPr lang="pl-PL" b="1" dirty="0"/>
          </a:p>
        </p:txBody>
      </p:sp>
      <p:graphicFrame>
        <p:nvGraphicFramePr>
          <p:cNvPr id="8" name="Symbol zastępczy zawartości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87203218"/>
              </p:ext>
            </p:extLst>
          </p:nvPr>
        </p:nvGraphicFramePr>
        <p:xfrm>
          <a:off x="464645" y="3275781"/>
          <a:ext cx="4593229" cy="2776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44750" y="2267669"/>
            <a:ext cx="4231438" cy="504056"/>
          </a:xfrm>
        </p:spPr>
        <p:txBody>
          <a:bodyPr/>
          <a:lstStyle/>
          <a:p>
            <a:pPr algn="ctr"/>
            <a:r>
              <a:rPr lang="pl-PL" b="1" dirty="0"/>
              <a:t>R. </a:t>
            </a:r>
            <a:r>
              <a:rPr lang="pl-PL" b="1" dirty="0" err="1"/>
              <a:t>Golembiewski</a:t>
            </a:r>
            <a:r>
              <a:rPr lang="pl-PL" b="1" dirty="0"/>
              <a:t> </a:t>
            </a:r>
          </a:p>
        </p:txBody>
      </p:sp>
      <p:graphicFrame>
        <p:nvGraphicFramePr>
          <p:cNvPr id="9" name="Symbol zastępczy zawartości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923859212"/>
              </p:ext>
            </p:extLst>
          </p:nvPr>
        </p:nvGraphicFramePr>
        <p:xfrm>
          <a:off x="5444750" y="3275781"/>
          <a:ext cx="5085732" cy="2757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15126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68ECCB-77B0-7D41-0134-C2B1011FC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26DB14-3CB6-465D-44B0-92533D2F1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87" y="467470"/>
            <a:ext cx="9000520" cy="1152127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>Strategie związane  z filozofią „zdystansowanej troski” („przetrwanie w pracy”) (Ch. </a:t>
            </a:r>
            <a:r>
              <a:rPr lang="pl-PL" sz="3200" dirty="0" err="1"/>
              <a:t>Maslach</a:t>
            </a:r>
            <a:r>
              <a:rPr lang="pl-PL" sz="3200" dirty="0"/>
              <a:t>)</a:t>
            </a:r>
            <a:br>
              <a:rPr lang="pl-PL" sz="3200" dirty="0"/>
            </a:br>
            <a:endParaRPr lang="pl-PL" sz="3200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5452336E-F803-4BD7-2E92-56E3E8A6B0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4596341"/>
              </p:ext>
            </p:extLst>
          </p:nvPr>
        </p:nvGraphicFramePr>
        <p:xfrm>
          <a:off x="1025525" y="2195661"/>
          <a:ext cx="8784877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0200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1A522783-CFCA-5E9E-727B-FB7025ACB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A3A7-7A00-4645-875F-54D60DA8A019}" type="datetime1">
              <a:rPr lang="pl-PL" smtClean="0"/>
              <a:t>18.05.2025</a:t>
            </a:fld>
            <a:endParaRPr lang="pl-PL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06545983-708C-306A-A797-68B0E62F4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8071-5216-4FD8-A2F6-24CF4F4D3273}" type="slidenum">
              <a:rPr lang="pl-PL" smtClean="0"/>
              <a:pPr/>
              <a:t>25</a:t>
            </a:fld>
            <a:endParaRPr 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A58EB9F1-96FC-4C9A-9520-40D2CFC79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3618" y="3275781"/>
            <a:ext cx="5602710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883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04963" y="683494"/>
            <a:ext cx="8960944" cy="864095"/>
          </a:xfrm>
        </p:spPr>
        <p:txBody>
          <a:bodyPr>
            <a:normAutofit/>
          </a:bodyPr>
          <a:lstStyle/>
          <a:p>
            <a:pPr algn="ctr"/>
            <a:r>
              <a:rPr lang="pl-PL" sz="4000" dirty="0"/>
              <a:t>Definicja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04962" y="1835622"/>
            <a:ext cx="9177448" cy="467774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pl-PL" sz="2800" b="1" dirty="0"/>
              <a:t>Pracoholizm</a:t>
            </a:r>
            <a:r>
              <a:rPr lang="pl-PL" sz="2800" dirty="0"/>
              <a:t> to odchylenie od równowagi pomiędzy pracą a istotnymi stronami życia człowieka, które prowadzi do utraty zdrowia, szczęścia oraz zakłóca stosunki interpersonalne i życie społeczne.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dirty="0"/>
              <a:t>								                                                                    </a:t>
            </a:r>
            <a:r>
              <a:rPr lang="pl-PL" sz="2105" dirty="0"/>
              <a:t>B. </a:t>
            </a:r>
            <a:r>
              <a:rPr lang="pl-PL" sz="2105" dirty="0" err="1"/>
              <a:t>Killinger</a:t>
            </a:r>
            <a:endParaRPr lang="pl-PL" sz="2105" dirty="0"/>
          </a:p>
          <a:p>
            <a:pPr marL="0" indent="0">
              <a:lnSpc>
                <a:spcPct val="100000"/>
              </a:lnSpc>
              <a:buNone/>
            </a:pPr>
            <a:endParaRPr lang="pl-PL" sz="2105" dirty="0"/>
          </a:p>
          <a:p>
            <a:pPr marL="0" indent="0">
              <a:lnSpc>
                <a:spcPct val="100000"/>
              </a:lnSpc>
              <a:buNone/>
            </a:pPr>
            <a:endParaRPr lang="pl-PL" sz="2105" dirty="0"/>
          </a:p>
          <a:p>
            <a:pPr marL="0" indent="0">
              <a:lnSpc>
                <a:spcPct val="100000"/>
              </a:lnSpc>
              <a:buNone/>
            </a:pPr>
            <a:r>
              <a:rPr lang="pl-PL" sz="2800" b="1" dirty="0"/>
              <a:t>Pracoholizm </a:t>
            </a:r>
            <a:r>
              <a:rPr lang="pl-PL" sz="2800" dirty="0"/>
              <a:t>jest uzależnieniem behawioralnym, które powoduje, że dana osoba odczuwa ciągłą wewnętrzną potrzebę pracy. </a:t>
            </a:r>
          </a:p>
          <a:p>
            <a:pPr marL="0" indent="0">
              <a:buNone/>
            </a:pPr>
            <a:endParaRPr lang="pl-PL" sz="2105" dirty="0"/>
          </a:p>
          <a:p>
            <a:pPr marL="0" indent="0">
              <a:buNone/>
            </a:pPr>
            <a:endParaRPr lang="pl-PL" sz="2105" dirty="0"/>
          </a:p>
          <a:p>
            <a:pPr marL="0" indent="0">
              <a:buNone/>
            </a:pPr>
            <a:endParaRPr lang="pl-PL" sz="2105" dirty="0"/>
          </a:p>
          <a:p>
            <a:pPr marL="0" indent="0">
              <a:buNone/>
            </a:pPr>
            <a:endParaRPr lang="pl-PL" sz="2105" dirty="0"/>
          </a:p>
        </p:txBody>
      </p:sp>
    </p:spTree>
    <p:extLst>
      <p:ext uri="{BB962C8B-B14F-4D97-AF65-F5344CB8AC3E}">
        <p14:creationId xmlns:p14="http://schemas.microsoft.com/office/powerpoint/2010/main" val="4231478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2033537" y="3617893"/>
            <a:ext cx="8090273" cy="902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262" dirty="0">
                <a:solidFill>
                  <a:schemeClr val="accent1"/>
                </a:solidFill>
              </a:rPr>
              <a:t>Czy Polacy dużo pracują?</a:t>
            </a:r>
          </a:p>
        </p:txBody>
      </p:sp>
    </p:spTree>
    <p:extLst>
      <p:ext uri="{BB962C8B-B14F-4D97-AF65-F5344CB8AC3E}">
        <p14:creationId xmlns:p14="http://schemas.microsoft.com/office/powerpoint/2010/main" val="29233219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Średnia liczba godzin pracy w tygodniu w głównym miejscu pracy. Dane za 2022 r. ">
            <a:extLst>
              <a:ext uri="{FF2B5EF4-FFF2-40B4-BE49-F238E27FC236}">
                <a16:creationId xmlns:a16="http://schemas.microsoft.com/office/drawing/2014/main" id="{208E5C55-8585-8D3E-9AAC-608EDE2D8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9522" y="558879"/>
            <a:ext cx="6944902" cy="638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8989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25BF83-953E-5628-245D-6F5D6194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907" y="611486"/>
            <a:ext cx="8640381" cy="1043735"/>
          </a:xfrm>
        </p:spPr>
        <p:txBody>
          <a:bodyPr>
            <a:normAutofit/>
          </a:bodyPr>
          <a:lstStyle/>
          <a:p>
            <a:pPr algn="ctr"/>
            <a:r>
              <a:rPr lang="pl-PL" sz="4000" dirty="0"/>
              <a:t>Przyczyny pracoholizmu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98CEC11D-1B47-1736-E798-494FCB7CAF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1131996"/>
              </p:ext>
            </p:extLst>
          </p:nvPr>
        </p:nvGraphicFramePr>
        <p:xfrm>
          <a:off x="305347" y="1763613"/>
          <a:ext cx="936094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8DF06F-BF3C-6EB6-098A-2041647565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00561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6DFA3E4-EB00-6A9A-D2B4-EB8C73691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AE5A-A055-4644-A8BA-01BCBB180DDB}" type="datetime1">
              <a:rPr lang="pl-PL" smtClean="0"/>
              <a:t>18.05.2025</a:t>
            </a:fld>
            <a:endParaRPr lang="pl-PL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3741A5F-F01C-FAC0-4641-43F341316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8071-5216-4FD8-A2F6-24CF4F4D3273}" type="slidenum">
              <a:rPr lang="pl-PL" smtClean="0"/>
              <a:pPr/>
              <a:t>3</a:t>
            </a:fld>
            <a:endParaRPr 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E54BD5BB-FB86-B0F5-901F-400E12EE0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482" y="3306514"/>
            <a:ext cx="8016397" cy="128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6554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0D9F95D-1570-969B-F7E0-A98A6E718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683494"/>
            <a:ext cx="8640381" cy="935845"/>
          </a:xfrm>
        </p:spPr>
        <p:txBody>
          <a:bodyPr/>
          <a:lstStyle/>
          <a:p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1087ABE5-A49A-DE7A-D6C7-6C5286934A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525460"/>
              </p:ext>
            </p:extLst>
          </p:nvPr>
        </p:nvGraphicFramePr>
        <p:xfrm>
          <a:off x="1025525" y="1475581"/>
          <a:ext cx="8639675" cy="5183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A21FB8B-1695-FF0D-8621-83C0E72E3D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388726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C8C5131-D581-85A3-A2DC-3AB20E580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683494"/>
            <a:ext cx="8640381" cy="129634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sz="4000" dirty="0"/>
              <a:t>6 faz rozwoju pracoholizmu (C. </a:t>
            </a:r>
            <a:r>
              <a:rPr lang="pl-PL" sz="4000" dirty="0" err="1"/>
              <a:t>Guerreschi</a:t>
            </a:r>
            <a:r>
              <a:rPr lang="pl-PL" sz="4000" dirty="0"/>
              <a:t>, M. </a:t>
            </a:r>
            <a:r>
              <a:rPr lang="pl-PL" sz="4000" dirty="0" err="1"/>
              <a:t>Marazziti</a:t>
            </a:r>
            <a:r>
              <a:rPr lang="pl-PL" sz="4000" dirty="0"/>
              <a:t>)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1B580EE3-C7F0-304F-AFDD-EA784ACB38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59715"/>
              </p:ext>
            </p:extLst>
          </p:nvPr>
        </p:nvGraphicFramePr>
        <p:xfrm>
          <a:off x="1025525" y="2123653"/>
          <a:ext cx="8784877" cy="489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A72266F-C352-895F-85F8-2D9F957540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731441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D3ED03-5F95-FD61-96CA-F295AA832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dirty="0"/>
              <a:t>Konsekwencje pracoholizmu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61B521BE-FD6B-6CC0-91CC-F120CFC5C7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4291679"/>
              </p:ext>
            </p:extLst>
          </p:nvPr>
        </p:nvGraphicFramePr>
        <p:xfrm>
          <a:off x="1025525" y="1763613"/>
          <a:ext cx="8712869" cy="525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F240861-BA9D-C244-E146-4FA7FB0CE6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915951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dirty="0"/>
              <a:t>Test</a:t>
            </a:r>
          </a:p>
        </p:txBody>
      </p:sp>
      <p:pic>
        <p:nvPicPr>
          <p:cNvPr id="4098" name="Picture 2" descr="Znalezione obrazy dla zapytania tes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289" y="1979837"/>
            <a:ext cx="7580852" cy="457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3453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707949"/>
            <a:ext cx="7920115" cy="1080000"/>
          </a:xfrm>
        </p:spPr>
        <p:txBody>
          <a:bodyPr>
            <a:normAutofit/>
          </a:bodyPr>
          <a:lstStyle/>
          <a:p>
            <a:pPr algn="ctr"/>
            <a:r>
              <a:rPr lang="pl-PL" sz="4800" dirty="0"/>
              <a:t>Dziękujemy za uwagę!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1261-A096-4701-818F-FA57047FD5DA}" type="datetime1">
              <a:rPr lang="pl-PL" smtClean="0"/>
              <a:t>18.05.2025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EDDEC58-822C-E940-2AA2-BCD803EF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dirty="0"/>
              <a:t>Zachowania nieetyczne – pojęcie i </a:t>
            </a:r>
            <a:br>
              <a:rPr lang="pl-PL" sz="4000" dirty="0"/>
            </a:br>
            <a:r>
              <a:rPr lang="pl-PL" sz="4000" dirty="0"/>
              <a:t>cechy swoiste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6A9478F-C966-3CFD-4CC8-F6CAA1F9D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2627709"/>
            <a:ext cx="8640382" cy="4032130"/>
          </a:xfrm>
        </p:spPr>
        <p:txBody>
          <a:bodyPr>
            <a:normAutofit/>
          </a:bodyPr>
          <a:lstStyle/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zachowania etyczne vs zachowania nieetyczne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rodzaje zachowań nieetycznych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specyfika zachowań nieetycznych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zachowania nieetyczne a organizacja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wpływ zachowań nieetycznych na funkcjonowanie zespołu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wpływ zachowań nieetycznych na funkcjonowanie organizacji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4AB80BF-C474-8580-C9E3-00EF1BC605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82614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0B0AE50-C93E-F8A4-E33C-CB696640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dirty="0"/>
              <a:t>Kłamstwo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78DA9E1-01C1-7154-EAF7-47139B22D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2483693"/>
            <a:ext cx="8640382" cy="4176146"/>
          </a:xfrm>
        </p:spPr>
        <p:txBody>
          <a:bodyPr>
            <a:normAutofit/>
          </a:bodyPr>
          <a:lstStyle/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rodzaje zachowań nieetycznych określane mianem kłamstwa – charakterystyka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rodzaje zachowań występujące podczas realizacji projektu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obrona konieczna – Kodeks pracy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53FC798-D07C-F0E2-265F-BCC072D0C1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1588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D20946-CF87-DFF0-F6DF-356551B19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dirty="0"/>
              <a:t>Kradzież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D15991D-19E4-ECAC-F069-E7B147C95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2267669"/>
            <a:ext cx="8640382" cy="4392170"/>
          </a:xfrm>
        </p:spPr>
        <p:txBody>
          <a:bodyPr/>
          <a:lstStyle/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geometria kradzieży pracowniczej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zjawisko kradzieży podczas realizacji projektu – rodzaje 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15A8CB0-370B-49B5-3CC9-7EF82D335F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67699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708BBB-6CEC-22DB-A9AD-0C7FA067D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dirty="0"/>
              <a:t>Obniżanie wydajności pracy</a:t>
            </a:r>
            <a:br>
              <a:rPr lang="pl-PL" sz="4000" dirty="0"/>
            </a:br>
            <a:r>
              <a:rPr lang="pl-PL" sz="4000" dirty="0"/>
              <a:t>Sabotaż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489A018-F099-48EF-3270-C46DE8293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2627709"/>
            <a:ext cx="8640382" cy="4032130"/>
          </a:xfrm>
        </p:spPr>
        <p:txBody>
          <a:bodyPr/>
          <a:lstStyle/>
          <a:p>
            <a:pPr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pl-PL" sz="2400" dirty="0"/>
          </a:p>
          <a:p>
            <a:pPr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zjawisko obniżania wydajności pracy podczas realizacji projektu – rodzaje zachowań i ich charakterystyka</a:t>
            </a:r>
          </a:p>
          <a:p>
            <a:pPr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sabotaż podczas realizacji projektu - specyfika</a:t>
            </a:r>
          </a:p>
          <a:p>
            <a:pPr>
              <a:buFont typeface="Wingdings" panose="05000000000000000000" pitchFamily="2" charset="2"/>
              <a:buChar char="§"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497FADF-D9E3-5A7D-3CFF-748C6336A4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08228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FEBE6CC-0A58-CE8E-4E6A-6044FDB30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dirty="0" err="1"/>
              <a:t>Mobbing</a:t>
            </a:r>
            <a:r>
              <a:rPr lang="pl-PL" sz="4000" dirty="0"/>
              <a:t>-pojęcie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942C3B3-9450-582E-313F-8196DBA1A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2555701"/>
            <a:ext cx="8640382" cy="4104138"/>
          </a:xfrm>
        </p:spPr>
        <p:txBody>
          <a:bodyPr>
            <a:normAutofit/>
          </a:bodyPr>
          <a:lstStyle/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definicje psychologiczne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definicje odnoszące się do środowiska pracy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kryteria wyróżniające </a:t>
            </a:r>
            <a:r>
              <a:rPr lang="pl-PL" sz="2400" dirty="0" err="1"/>
              <a:t>mobbing</a:t>
            </a:r>
            <a:endParaRPr lang="pl-PL" sz="2400" dirty="0"/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pl-PL" sz="24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EE69EAC-E490-68A5-E868-79F59A3CA5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692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046C23-DE4A-A8BA-5C24-86E3CE7DF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dirty="0"/>
              <a:t>Działania na niekorzyść innych pracowników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BA67FC7-5A12-3BF5-CD90-EAE6ED7A0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2627709"/>
            <a:ext cx="8640382" cy="4032130"/>
          </a:xfrm>
        </p:spPr>
        <p:txBody>
          <a:bodyPr/>
          <a:lstStyle/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donoszenie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specyfika donoszenia w projektach – projekty w korporacjach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opłacalność a donosicielstwo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pl-PL" sz="2400" dirty="0"/>
          </a:p>
          <a:p>
            <a:pPr>
              <a:buFont typeface="Wingdings" panose="05000000000000000000" pitchFamily="2" charset="2"/>
              <a:buChar char="§"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1EE5A9D-4558-31E3-D0D0-26142CF082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978821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598</TotalTime>
  <Words>555</Words>
  <Application>Microsoft Office PowerPoint</Application>
  <PresentationFormat>Niestandardowy</PresentationFormat>
  <Paragraphs>160</Paragraphs>
  <Slides>34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34</vt:i4>
      </vt:variant>
    </vt:vector>
  </HeadingPairs>
  <TitlesOfParts>
    <vt:vector size="39" baseType="lpstr">
      <vt:lpstr>Arial</vt:lpstr>
      <vt:lpstr>Calibri</vt:lpstr>
      <vt:lpstr>Open Sans</vt:lpstr>
      <vt:lpstr>Wingdings</vt:lpstr>
      <vt:lpstr>Motyw pakietu Office</vt:lpstr>
      <vt:lpstr>Zachowania nieetyczne, mobbing, wypalenie zawodowe i pracoholizm </vt:lpstr>
      <vt:lpstr>Plan prezentacji</vt:lpstr>
      <vt:lpstr>Prezentacja programu PowerPoint</vt:lpstr>
      <vt:lpstr>Zachowania nieetyczne – pojęcie i  cechy swoiste</vt:lpstr>
      <vt:lpstr>Kłamstwo</vt:lpstr>
      <vt:lpstr>Kradzież</vt:lpstr>
      <vt:lpstr>Obniżanie wydajności pracy Sabotaż</vt:lpstr>
      <vt:lpstr>Mobbing-pojęcie</vt:lpstr>
      <vt:lpstr>Działania na niekorzyść innych pracowników</vt:lpstr>
      <vt:lpstr>Prezentacja programu PowerPoint</vt:lpstr>
      <vt:lpstr>Mobbing a konflikt</vt:lpstr>
      <vt:lpstr>Fazy mobbingu </vt:lpstr>
      <vt:lpstr>Rodzaje mobbingu - charakterystyka </vt:lpstr>
      <vt:lpstr>Czynniki sprzyjające występowaniu mobbingu </vt:lpstr>
      <vt:lpstr>Cechy samego mobbera </vt:lpstr>
      <vt:lpstr>Prezentacja programu PowerPoint</vt:lpstr>
      <vt:lpstr>Definicja</vt:lpstr>
      <vt:lpstr>Przyczyny wypalenia</vt:lpstr>
      <vt:lpstr>Proces wypalania się – etapy (American Psychology Association)</vt:lpstr>
      <vt:lpstr>Model zespołu wypalenia zawodowego według Ch. Maslach</vt:lpstr>
      <vt:lpstr>Test wypalenia zawodowego</vt:lpstr>
      <vt:lpstr>Omówienie wyników testu wypalenia zawodowego</vt:lpstr>
      <vt:lpstr>Zestawienie modeli wypalenia zawodowego</vt:lpstr>
      <vt:lpstr>Strategie związane  z filozofią „zdystansowanej troski” („przetrwanie w pracy”) (Ch. Maslach) </vt:lpstr>
      <vt:lpstr>Prezentacja programu PowerPoint</vt:lpstr>
      <vt:lpstr>Definicja</vt:lpstr>
      <vt:lpstr>Prezentacja programu PowerPoint</vt:lpstr>
      <vt:lpstr>Prezentacja programu PowerPoint</vt:lpstr>
      <vt:lpstr>Przyczyny pracoholizmu</vt:lpstr>
      <vt:lpstr>Prezentacja programu PowerPoint</vt:lpstr>
      <vt:lpstr>6 faz rozwoju pracoholizmu (C. Guerreschi, M. Marazziti)</vt:lpstr>
      <vt:lpstr>Konsekwencje pracoholizmu</vt:lpstr>
      <vt:lpstr>Test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Agnieszka Florczak</cp:lastModifiedBy>
  <cp:revision>20</cp:revision>
  <dcterms:created xsi:type="dcterms:W3CDTF">2022-06-22T09:40:44Z</dcterms:created>
  <dcterms:modified xsi:type="dcterms:W3CDTF">2025-05-18T19:35:28Z</dcterms:modified>
</cp:coreProperties>
</file>